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1.xml" ContentType="application/vnd.openxmlformats-officedocument.theme+xml"/>
  <Override PartName="/ppt/slideMasters/slideMaster2.xml" ContentType="application/vnd.openxmlformats-officedocument.presentationml.slideMaster+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Masters/slideMaster3.xml" ContentType="application/vnd.openxmlformats-officedocument.presentationml.slideMaster+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3.xml" ContentType="application/vnd.openxmlformats-officedocument.theme+xml"/>
  <Override PartName="/ppt/slideMasters/slideMaster4.xml" ContentType="application/vnd.openxmlformats-officedocument.presentationml.slideMaster+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4.xml" ContentType="application/vnd.openxmlformats-officedocument.theme+xml"/>
  <Override PartName="/ppt/slideMasters/slideMaster5.xml" ContentType="application/vnd.openxmlformats-officedocument.presentationml.slideMaster+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5.xml" ContentType="application/vnd.openxmlformats-officedocument.theme+xml"/>
  <Override PartName="/ppt/slideMasters/slideMaster6.xml" ContentType="application/vnd.openxmlformats-officedocument.presentationml.slideMaster+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6.xml" ContentType="application/vnd.openxmlformats-officedocument.theme+xml"/>
  <Override PartName="/ppt/slideMasters/slideMaster7.xml" ContentType="application/vnd.openxmlformats-officedocument.presentationml.slideMaster+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7.xml" ContentType="application/vnd.openxmlformats-officedocument.theme+xml"/>
  <Override PartName="/ppt/slideMasters/slideMaster8.xml" ContentType="application/vnd.openxmlformats-officedocument.presentationml.slideMaster+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theme/theme8.xml" ContentType="application/vnd.openxmlformats-officedocument.theme+xml"/>
  <Override PartName="/ppt/slideMasters/slideMaster9.xml" ContentType="application/vnd.openxmlformats-officedocument.presentationml.slideMaster+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theme/theme9.xml" ContentType="application/vnd.openxmlformats-officedocument.theme+xml"/>
  <Override PartName="/ppt/notesMasters/notesMaster1.xml" ContentType="application/vnd.openxmlformats-officedocument.presentationml.notesMaster+xml"/>
  <Override PartName="/ppt/theme/theme10.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 id="2147483649" r:id="rId2"/>
    <p:sldMasterId id="2147483650" r:id="rId3"/>
    <p:sldMasterId id="2147483651" r:id="rId4"/>
    <p:sldMasterId id="2147483652" r:id="rId5"/>
    <p:sldMasterId id="2147483653" r:id="rId6"/>
    <p:sldMasterId id="2147483654" r:id="rId7"/>
    <p:sldMasterId id="2147483655" r:id="rId8"/>
    <p:sldMasterId id="2147483656" r:id="rId9"/>
  </p:sldMasterIdLst>
  <p:notesMasterIdLst>
    <p:notesMasterId r:id="rId10"/>
  </p:notesMasterIdLst>
  <p:sldIdLst>
    <p:sldId id="257" r:id="rId11"/>
    <p:sldId id="258" r:id="rId12"/>
    <p:sldId id="259" r:id="rId13"/>
    <p:sldId id="260" r:id="rId14"/>
    <p:sldId id="261" r:id="rId15"/>
    <p:sldId id="262" r:id="rId16"/>
    <p:sldId id="264" r:id="rId17"/>
    <p:sldId id="265" r:id="rId18"/>
    <p:sldId id="266" r:id="rId19"/>
    <p:sldId id="267" r:id="rId20"/>
    <p:sldId id="268" r:id="rId21"/>
    <p:sldId id="269" r:id="rId22"/>
    <p:sldId id="270" r:id="rId23"/>
    <p:sldId id="271" r:id="rId24"/>
  </p:sldIdLst>
  <p:sldSz type="screen16x9" cy="6858000" cx="12192000"/>
  <p:notesSz cx="6858000" cy="9144000"/>
  <p:defaultText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p:restoredTop sz="94660"/>
  </p:normalViewPr>
  <p:slideViewPr>
    <p:cSldViewPr snapToGrid="0">
      <p:cViewPr varScale="1">
        <p:scale>
          <a:sx n="81" d="100"/>
          <a:sy n="81" d="100"/>
        </p:scale>
        <p:origin x="725" y="53"/>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9" Type="http://schemas.openxmlformats.org/officeDocument/2006/relationships/slideMaster" Target="slideMasters/slideMaster9.xml"/><Relationship Id="rId10" Type="http://schemas.openxmlformats.org/officeDocument/2006/relationships/notesMaster" Target="notesMasters/notesMaster1.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tableStyles" Target="tableStyles.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s>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png>
</file>

<file path=ppt/media/image19.jpeg>
</file>

<file path=ppt/media/image2.png>
</file>

<file path=ppt/media/image20.jpe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345" name=""/>
        <p:cNvGrpSpPr/>
        <p:nvPr/>
      </p:nvGrpSpPr>
      <p:grpSpPr>
        <a:xfrm>
          <a:off x="0" y="0"/>
          <a:ext cx="0" cy="0"/>
          <a:chOff x="0" y="0"/>
          <a:chExt cx="0" cy="0"/>
        </a:xfrm>
      </p:grpSpPr>
      <p:sp>
        <p:nvSpPr>
          <p:cNvPr id="1049648"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9649"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9650"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9651"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9652"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9653"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type="title">
  <p:cSld name="Title Slide">
    <p:spTree>
      <p:nvGrpSpPr>
        <p:cNvPr id="109" name=""/>
        <p:cNvGrpSpPr/>
        <p:nvPr/>
      </p:nvGrpSpPr>
      <p:grpSpPr>
        <a:xfrm>
          <a:off x="0" y="0"/>
          <a:ext cx="0" cy="0"/>
          <a:chOff x="0" y="0"/>
          <a:chExt cx="0" cy="0"/>
        </a:xfrm>
      </p:grpSpPr>
      <p:sp>
        <p:nvSpPr>
          <p:cNvPr id="1048648"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dirty="0" lang="en-US"/>
          </a:p>
        </p:txBody>
      </p:sp>
      <p:sp>
        <p:nvSpPr>
          <p:cNvPr id="1048649" name="Subtitle 2"/>
          <p:cNvSpPr>
            <a:spLocks noGrp="1"/>
          </p:cNvSpPr>
          <p:nvPr>
            <p:ph type="subTitle" idx="1"/>
          </p:nvPr>
        </p:nvSpPr>
        <p:spPr>
          <a:xfrm>
            <a:off x="684212" y="3843867"/>
            <a:ext cx="6400800" cy="1947333"/>
          </a:xfrm>
        </p:spPr>
        <p:txBody>
          <a:bodyPr anchor="t">
            <a:normAutofit/>
          </a:bodyPr>
          <a:lstStyle>
            <a:lvl1pPr algn="l" indent="0" marL="0">
              <a:buNone/>
              <a:defRPr sz="2100">
                <a:solidFill>
                  <a:schemeClr val="bg2">
                    <a:lumMod val="7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8650"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651" name="Footer Placeholder 4"/>
          <p:cNvSpPr>
            <a:spLocks noGrp="1"/>
          </p:cNvSpPr>
          <p:nvPr>
            <p:ph type="ftr" sz="quarter" idx="11"/>
          </p:nvPr>
        </p:nvSpPr>
        <p:spPr/>
        <p:txBody>
          <a:bodyPr/>
          <a:p>
            <a:endParaRPr lang="en-IN"/>
          </a:p>
        </p:txBody>
      </p:sp>
      <p:sp>
        <p:nvSpPr>
          <p:cNvPr id="1048652"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35" name="Straight Connector 15"/>
          <p:cNvCxnSpPr>
            <a:cxnSpLocks/>
          </p:cNvCxnSpPr>
          <p:nvPr/>
        </p:nvCxnSpPr>
        <p:spPr>
          <a:xfrm flipH="1">
            <a:off x="8228012" y="8467"/>
            <a:ext cx="3810000" cy="3810000"/>
          </a:xfrm>
          <a:prstGeom prst="line"/>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6" name="Straight Connector 16"/>
          <p:cNvCxnSpPr>
            <a:cxnSpLocks/>
          </p:cNvCxnSpPr>
          <p:nvPr/>
        </p:nvCxnSpPr>
        <p:spPr>
          <a:xfrm flipH="1">
            <a:off x="6108170" y="91545"/>
            <a:ext cx="6080655" cy="6080655"/>
          </a:xfrm>
          <a:prstGeom prst="line"/>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7" name="Straight Connector 18"/>
          <p:cNvCxnSpPr>
            <a:cxnSpLocks/>
          </p:cNvCxnSpPr>
          <p:nvPr/>
        </p:nvCxnSpPr>
        <p:spPr>
          <a:xfrm flipH="1">
            <a:off x="7235825" y="228600"/>
            <a:ext cx="4953000" cy="4953000"/>
          </a:xfrm>
          <a:prstGeom prst="line"/>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8" name="Straight Connector 20"/>
          <p:cNvCxnSpPr>
            <a:cxnSpLocks/>
          </p:cNvCxnSpPr>
          <p:nvPr/>
        </p:nvCxnSpPr>
        <p:spPr>
          <a:xfrm flipH="1">
            <a:off x="7335837" y="32278"/>
            <a:ext cx="4852989" cy="4852989"/>
          </a:xfrm>
          <a:prstGeom prst="line"/>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9" name="Straight Connector 22"/>
          <p:cNvCxnSpPr>
            <a:cxnSpLocks/>
          </p:cNvCxnSpPr>
          <p:nvPr/>
        </p:nvCxnSpPr>
        <p:spPr>
          <a:xfrm flipH="1">
            <a:off x="7845426" y="609601"/>
            <a:ext cx="4343399" cy="4343399"/>
          </a:xfrm>
          <a:prstGeom prst="line"/>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291" name=""/>
        <p:cNvGrpSpPr/>
        <p:nvPr/>
      </p:nvGrpSpPr>
      <p:grpSpPr>
        <a:xfrm>
          <a:off x="0" y="0"/>
          <a:ext cx="0" cy="0"/>
          <a:chOff x="0" y="0"/>
          <a:chExt cx="0" cy="0"/>
        </a:xfrm>
      </p:grpSpPr>
      <p:sp>
        <p:nvSpPr>
          <p:cNvPr id="1049301" name="Title 1"/>
          <p:cNvSpPr>
            <a:spLocks noGrp="1"/>
          </p:cNvSpPr>
          <p:nvPr>
            <p:ph type="title"/>
          </p:nvPr>
        </p:nvSpPr>
        <p:spPr/>
        <p:txBody>
          <a:bodyPr/>
          <a:p>
            <a:r>
              <a:rPr lang="en-US"/>
              <a:t>Click to edit Master title style</a:t>
            </a:r>
            <a:endParaRPr dirty="0" lang="en-US"/>
          </a:p>
        </p:txBody>
      </p:sp>
      <p:sp>
        <p:nvSpPr>
          <p:cNvPr id="1049302" name="Picture Placeholder 2"/>
          <p:cNvSpPr>
            <a:spLocks noChangeAspect="1" noGrp="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r="14460000" dist="38100">
              <a:srgbClr val="000000">
                <a:alpha val="70000"/>
              </a:srgbClr>
            </a:inn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9303" name="Text Placeholder 9"/>
          <p:cNvSpPr>
            <a:spLocks noGrp="1"/>
          </p:cNvSpPr>
          <p:nvPr>
            <p:ph type="body" sz="quarter" idx="14"/>
          </p:nvPr>
        </p:nvSpPr>
        <p:spPr>
          <a:xfrm>
            <a:off x="914402" y="3843867"/>
            <a:ext cx="8304210" cy="457200"/>
          </a:xfrm>
        </p:spPr>
        <p:txBody>
          <a:bodyPr anchor="t">
            <a:normAutofit/>
          </a:bodyPr>
          <a:lstStyle>
            <a:lvl1pPr indent="0" marL="0">
              <a:buFontTx/>
              <a:buNone/>
              <a:defRPr sz="1600"/>
            </a:lvl1pPr>
            <a:lvl2pPr indent="0" marL="457200">
              <a:buFontTx/>
              <a:buNone/>
            </a:lvl2pPr>
            <a:lvl3pPr indent="0" marL="914400">
              <a:buFontTx/>
              <a:buNone/>
            </a:lvl3pPr>
            <a:lvl4pPr indent="0" marL="1371600">
              <a:buFontTx/>
              <a:buNone/>
            </a:lvl4pPr>
            <a:lvl5pPr indent="0" marL="1828800">
              <a:buFontTx/>
              <a:buNone/>
            </a:lvl5pPr>
          </a:lstStyle>
          <a:p>
            <a:pPr lvl="0"/>
            <a:r>
              <a:rPr lang="en-US"/>
              <a:t>Click to edit Master text styles</a:t>
            </a:r>
          </a:p>
        </p:txBody>
      </p:sp>
      <p:sp>
        <p:nvSpPr>
          <p:cNvPr id="1049304"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9305" name="Footer Placeholder 3"/>
          <p:cNvSpPr>
            <a:spLocks noGrp="1"/>
          </p:cNvSpPr>
          <p:nvPr>
            <p:ph type="ftr" sz="quarter" idx="11"/>
          </p:nvPr>
        </p:nvSpPr>
        <p:spPr/>
        <p:txBody>
          <a:bodyPr/>
          <a:p>
            <a:endParaRPr lang="en-IN"/>
          </a:p>
        </p:txBody>
      </p:sp>
      <p:sp>
        <p:nvSpPr>
          <p:cNvPr id="1049306" name="Slide Number Placeholder 4"/>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311" name=""/>
        <p:cNvGrpSpPr/>
        <p:nvPr/>
      </p:nvGrpSpPr>
      <p:grpSpPr>
        <a:xfrm>
          <a:off x="0" y="0"/>
          <a:ext cx="0" cy="0"/>
          <a:chOff x="0" y="0"/>
          <a:chExt cx="0" cy="0"/>
        </a:xfrm>
      </p:grpSpPr>
      <p:sp>
        <p:nvSpPr>
          <p:cNvPr id="1049413" name="Title 1"/>
          <p:cNvSpPr>
            <a:spLocks noGrp="1"/>
          </p:cNvSpPr>
          <p:nvPr>
            <p:ph type="title"/>
          </p:nvPr>
        </p:nvSpPr>
        <p:spPr/>
        <p:txBody>
          <a:bodyPr/>
          <a:lstStyle>
            <a:lvl1pPr algn="ctr"/>
          </a:lstStyle>
          <a:p>
            <a:r>
              <a:rPr lang="en-US"/>
              <a:t>Click to edit Master title style</a:t>
            </a:r>
            <a:endParaRPr dirty="0" lang="en-US"/>
          </a:p>
        </p:txBody>
      </p:sp>
      <p:sp>
        <p:nvSpPr>
          <p:cNvPr id="1049414" name="Vertical Text Placeholder 2"/>
          <p:cNvSpPr>
            <a:spLocks noGrp="1"/>
          </p:cNvSpPr>
          <p:nvPr>
            <p:ph type="body" orient="vert" idx="1"/>
          </p:nvPr>
        </p:nvSpPr>
        <p:spPr/>
        <p:txBody>
          <a:bodyPr anchor="t"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41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416" name="Footer Placeholder 4"/>
          <p:cNvSpPr>
            <a:spLocks noGrp="1"/>
          </p:cNvSpPr>
          <p:nvPr>
            <p:ph type="ftr" sz="quarter" idx="11"/>
          </p:nvPr>
        </p:nvSpPr>
        <p:spPr/>
        <p:txBody>
          <a:bodyPr/>
          <a:p>
            <a:endParaRPr lang="en-IN"/>
          </a:p>
        </p:txBody>
      </p:sp>
      <p:sp>
        <p:nvSpPr>
          <p:cNvPr id="1049417"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76" name="Straight Connector 13"/>
          <p:cNvCxnSpPr>
            <a:cxnSpLocks/>
          </p:cNvCxnSpPr>
          <p:nvPr/>
        </p:nvCxnSpPr>
        <p:spPr>
          <a:xfrm>
            <a:off x="1396169" y="2421466"/>
            <a:ext cx="9407298" cy="0"/>
          </a:xfrm>
          <a:prstGeom prst="line"/>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300" name=""/>
        <p:cNvGrpSpPr/>
        <p:nvPr/>
      </p:nvGrpSpPr>
      <p:grpSpPr>
        <a:xfrm>
          <a:off x="0" y="0"/>
          <a:ext cx="0" cy="0"/>
          <a:chOff x="0" y="0"/>
          <a:chExt cx="0" cy="0"/>
        </a:xfrm>
      </p:grpSpPr>
      <p:sp>
        <p:nvSpPr>
          <p:cNvPr id="1049357" name="Vertical Title 1"/>
          <p:cNvSpPr>
            <a:spLocks noGrp="1"/>
          </p:cNvSpPr>
          <p:nvPr>
            <p:ph type="title" orient="vert"/>
          </p:nvPr>
        </p:nvSpPr>
        <p:spPr>
          <a:xfrm>
            <a:off x="8999356" y="982131"/>
            <a:ext cx="1890895" cy="4893735"/>
          </a:xfrm>
        </p:spPr>
        <p:txBody>
          <a:bodyPr vert="eaVert"/>
          <a:p>
            <a:r>
              <a:rPr lang="en-US"/>
              <a:t>Click to edit Master title style</a:t>
            </a:r>
            <a:endParaRPr dirty="0" lang="en-US"/>
          </a:p>
        </p:txBody>
      </p:sp>
      <p:sp>
        <p:nvSpPr>
          <p:cNvPr id="1049358" name="Vertical Text Placeholder 2"/>
          <p:cNvSpPr>
            <a:spLocks noGrp="1"/>
          </p:cNvSpPr>
          <p:nvPr>
            <p:ph type="body" orient="vert" idx="1"/>
          </p:nvPr>
        </p:nvSpPr>
        <p:spPr>
          <a:xfrm>
            <a:off x="1295398" y="982132"/>
            <a:ext cx="7433025" cy="4893734"/>
          </a:xfrm>
        </p:spPr>
        <p:txBody>
          <a:bodyPr anchor="t"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359"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360" name="Footer Placeholder 4"/>
          <p:cNvSpPr>
            <a:spLocks noGrp="1"/>
          </p:cNvSpPr>
          <p:nvPr>
            <p:ph type="ftr" sz="quarter" idx="11"/>
          </p:nvPr>
        </p:nvSpPr>
        <p:spPr/>
        <p:txBody>
          <a:bodyPr/>
          <a:p>
            <a:endParaRPr lang="en-IN"/>
          </a:p>
        </p:txBody>
      </p:sp>
      <p:sp>
        <p:nvSpPr>
          <p:cNvPr id="1049361"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68" name="Straight Connector 13"/>
          <p:cNvCxnSpPr>
            <a:cxnSpLocks/>
          </p:cNvCxnSpPr>
          <p:nvPr/>
        </p:nvCxnSpPr>
        <p:spPr>
          <a:xfrm>
            <a:off x="8863890" y="990600"/>
            <a:ext cx="0" cy="4876800"/>
          </a:xfrm>
          <a:prstGeom prst="line"/>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57" name=""/>
        <p:cNvGrpSpPr/>
        <p:nvPr/>
      </p:nvGrpSpPr>
      <p:grpSpPr>
        <a:xfrm>
          <a:off x="0" y="0"/>
          <a:ext cx="0" cy="0"/>
          <a:chOff x="0" y="0"/>
          <a:chExt cx="0" cy="0"/>
        </a:xfrm>
      </p:grpSpPr>
      <p:sp>
        <p:nvSpPr>
          <p:cNvPr id="1049091" name="Title 1"/>
          <p:cNvSpPr>
            <a:spLocks noGrp="1"/>
          </p:cNvSpPr>
          <p:nvPr>
            <p:ph type="ctrTitle"/>
          </p:nvPr>
        </p:nvSpPr>
        <p:spPr>
          <a:xfrm>
            <a:off x="2417779" y="802298"/>
            <a:ext cx="8637073" cy="2541431"/>
          </a:xfrm>
        </p:spPr>
        <p:txBody>
          <a:bodyPr anchor="b" bIns="0">
            <a:normAutofit/>
          </a:bodyPr>
          <a:lstStyle>
            <a:lvl1pPr algn="l">
              <a:defRPr sz="6600"/>
            </a:lvl1pPr>
          </a:lstStyle>
          <a:p>
            <a:r>
              <a:rPr lang="en-US"/>
              <a:t>Click to edit Master title style</a:t>
            </a:r>
            <a:endParaRPr dirty="0" lang="en-US"/>
          </a:p>
        </p:txBody>
      </p:sp>
      <p:sp>
        <p:nvSpPr>
          <p:cNvPr id="1049092" name="Subtitle 2"/>
          <p:cNvSpPr>
            <a:spLocks noGrp="1"/>
          </p:cNvSpPr>
          <p:nvPr>
            <p:ph type="subTitle" idx="1"/>
          </p:nvPr>
        </p:nvSpPr>
        <p:spPr>
          <a:xfrm>
            <a:off x="2417780" y="3531204"/>
            <a:ext cx="8637072" cy="977621"/>
          </a:xfrm>
        </p:spPr>
        <p:txBody>
          <a:bodyPr bIns="91440" tIns="91440">
            <a:normAutofit/>
          </a:bodyPr>
          <a:lstStyle>
            <a:lvl1pPr algn="l" indent="0" marL="0">
              <a:buNone/>
              <a:defRPr baseline="0" b="0" cap="all" sz="1800">
                <a:solidFill>
                  <a:schemeClr val="tx1"/>
                </a:solidFill>
              </a:defRPr>
            </a:lvl1pPr>
            <a:lvl2pPr algn="ctr" indent="0" marL="457200">
              <a:buNone/>
              <a:defRPr sz="18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endParaRPr dirty="0" lang="en-US"/>
          </a:p>
        </p:txBody>
      </p:sp>
      <p:sp>
        <p:nvSpPr>
          <p:cNvPr id="1049093"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094" name="Footer Placeholder 4"/>
          <p:cNvSpPr>
            <a:spLocks noGrp="1"/>
          </p:cNvSpPr>
          <p:nvPr>
            <p:ph type="ftr" sz="quarter" idx="11"/>
          </p:nvPr>
        </p:nvSpPr>
        <p:spPr>
          <a:xfrm>
            <a:off x="2416500" y="329307"/>
            <a:ext cx="4973915" cy="309201"/>
          </a:xfrm>
        </p:spPr>
        <p:txBody>
          <a:bodyPr/>
          <a:p>
            <a:endParaRPr lang="en-IN"/>
          </a:p>
        </p:txBody>
      </p:sp>
      <p:sp>
        <p:nvSpPr>
          <p:cNvPr id="1049095" name="Slide Number Placeholder 5"/>
          <p:cNvSpPr>
            <a:spLocks noGrp="1"/>
          </p:cNvSpPr>
          <p:nvPr>
            <p:ph type="sldNum" sz="quarter" idx="12"/>
          </p:nvPr>
        </p:nvSpPr>
        <p:spPr>
          <a:xfrm>
            <a:off x="1437664" y="798973"/>
            <a:ext cx="811019" cy="503578"/>
          </a:xfrm>
        </p:spPr>
        <p:txBody>
          <a:bodyPr/>
          <a:p>
            <a:fld id="{E4D637E7-EA05-4CB6-A33C-7D9CACDE306A}" type="slidenum">
              <a:rPr lang="en-IN" smtClean="0"/>
              <a:t>‹#›</a:t>
            </a:fld>
            <a:endParaRPr lang="en-IN"/>
          </a:p>
        </p:txBody>
      </p:sp>
      <p:cxnSp>
        <p:nvCxnSpPr>
          <p:cNvPr id="3145760" name="Straight Connector 14"/>
          <p:cNvCxnSpPr>
            <a:cxnSpLocks/>
          </p:cNvCxnSpPr>
          <p:nvPr/>
        </p:nvCxnSpPr>
        <p:spPr>
          <a:xfrm>
            <a:off x="2417780" y="3528542"/>
            <a:ext cx="8637072" cy="0"/>
          </a:xfrm>
          <a:prstGeom prst="line"/>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169" name=""/>
        <p:cNvGrpSpPr/>
        <p:nvPr/>
      </p:nvGrpSpPr>
      <p:grpSpPr>
        <a:xfrm>
          <a:off x="0" y="0"/>
          <a:ext cx="0" cy="0"/>
          <a:chOff x="0" y="0"/>
          <a:chExt cx="0" cy="0"/>
        </a:xfrm>
      </p:grpSpPr>
      <p:sp>
        <p:nvSpPr>
          <p:cNvPr id="1048697" name="Title 1"/>
          <p:cNvSpPr>
            <a:spLocks noGrp="1"/>
          </p:cNvSpPr>
          <p:nvPr>
            <p:ph type="title"/>
          </p:nvPr>
        </p:nvSpPr>
        <p:spPr/>
        <p:txBody>
          <a:bodyPr/>
          <a:p>
            <a:r>
              <a:rPr lang="en-US"/>
              <a:t>Click to edit Master title style</a:t>
            </a:r>
            <a:endParaRPr dirty="0" lang="en-US"/>
          </a:p>
        </p:txBody>
      </p:sp>
      <p:sp>
        <p:nvSpPr>
          <p:cNvPr id="1048698" name="Content Placeholder 2"/>
          <p:cNvSpPr>
            <a:spLocks noGrp="1"/>
          </p:cNvSpPr>
          <p:nvPr>
            <p:ph idx="1"/>
          </p:nvPr>
        </p:nvSpPr>
        <p:spPr/>
        <p:txBody>
          <a:bodyPr ancho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99"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700" name="Footer Placeholder 4"/>
          <p:cNvSpPr>
            <a:spLocks noGrp="1"/>
          </p:cNvSpPr>
          <p:nvPr>
            <p:ph type="ftr" sz="quarter" idx="11"/>
          </p:nvPr>
        </p:nvSpPr>
        <p:spPr/>
        <p:txBody>
          <a:bodyPr/>
          <a:p>
            <a:endParaRPr lang="en-IN"/>
          </a:p>
        </p:txBody>
      </p:sp>
      <p:sp>
        <p:nvSpPr>
          <p:cNvPr id="1048701"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42" name="Straight Connector 32"/>
          <p:cNvCxnSpPr>
            <a:cxnSpLocks/>
          </p:cNvCxnSpPr>
          <p:nvPr/>
        </p:nvCxnSpPr>
        <p:spPr>
          <a:xfrm>
            <a:off x="1453896" y="1847088"/>
            <a:ext cx="9607522" cy="0"/>
          </a:xfrm>
          <a:prstGeom prst="line"/>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247" name=""/>
        <p:cNvGrpSpPr/>
        <p:nvPr/>
      </p:nvGrpSpPr>
      <p:grpSpPr>
        <a:xfrm>
          <a:off x="0" y="0"/>
          <a:ext cx="0" cy="0"/>
          <a:chOff x="0" y="0"/>
          <a:chExt cx="0" cy="0"/>
        </a:xfrm>
      </p:grpSpPr>
      <p:sp>
        <p:nvSpPr>
          <p:cNvPr id="1049041"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dirty="0" lang="en-US"/>
          </a:p>
        </p:txBody>
      </p:sp>
      <p:sp>
        <p:nvSpPr>
          <p:cNvPr id="1049042" name="Text Placeholder 2"/>
          <p:cNvSpPr>
            <a:spLocks noGrp="1"/>
          </p:cNvSpPr>
          <p:nvPr>
            <p:ph type="body" idx="1"/>
          </p:nvPr>
        </p:nvSpPr>
        <p:spPr>
          <a:xfrm>
            <a:off x="1454239" y="3806195"/>
            <a:ext cx="8630446" cy="1012929"/>
          </a:xfrm>
        </p:spPr>
        <p:txBody>
          <a:bodyPr tIns="91440">
            <a:normAutofit/>
          </a:bodyPr>
          <a:lstStyle>
            <a:lvl1pPr algn="l" indent="0" marL="0">
              <a:buNone/>
              <a:defRPr sz="1800">
                <a:solidFill>
                  <a:schemeClr val="tx1"/>
                </a:solidFill>
              </a:defRPr>
            </a:lvl1pPr>
            <a:lvl2pPr indent="0" marL="457200">
              <a:buNone/>
              <a:defRPr sz="18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lang="en-US"/>
              <a:t>Click to edit Master text styles</a:t>
            </a:r>
          </a:p>
        </p:txBody>
      </p:sp>
      <p:sp>
        <p:nvSpPr>
          <p:cNvPr id="1049043"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044" name="Footer Placeholder 4"/>
          <p:cNvSpPr>
            <a:spLocks noGrp="1"/>
          </p:cNvSpPr>
          <p:nvPr>
            <p:ph type="ftr" sz="quarter" idx="11"/>
          </p:nvPr>
        </p:nvSpPr>
        <p:spPr/>
        <p:txBody>
          <a:bodyPr/>
          <a:p>
            <a:endParaRPr lang="en-IN"/>
          </a:p>
        </p:txBody>
      </p:sp>
      <p:sp>
        <p:nvSpPr>
          <p:cNvPr id="1049045"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52" name="Straight Connector 14"/>
          <p:cNvCxnSpPr>
            <a:cxnSpLocks/>
          </p:cNvCxnSpPr>
          <p:nvPr/>
        </p:nvCxnSpPr>
        <p:spPr>
          <a:xfrm>
            <a:off x="1454239" y="3804985"/>
            <a:ext cx="8630446" cy="0"/>
          </a:xfrm>
          <a:prstGeom prst="line"/>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256" name=""/>
        <p:cNvGrpSpPr/>
        <p:nvPr/>
      </p:nvGrpSpPr>
      <p:grpSpPr>
        <a:xfrm>
          <a:off x="0" y="0"/>
          <a:ext cx="0" cy="0"/>
          <a:chOff x="0" y="0"/>
          <a:chExt cx="0" cy="0"/>
        </a:xfrm>
      </p:grpSpPr>
      <p:sp>
        <p:nvSpPr>
          <p:cNvPr id="1049085" name="Title 1"/>
          <p:cNvSpPr>
            <a:spLocks noGrp="1"/>
          </p:cNvSpPr>
          <p:nvPr>
            <p:ph type="title"/>
          </p:nvPr>
        </p:nvSpPr>
        <p:spPr>
          <a:xfrm>
            <a:off x="1449217" y="804889"/>
            <a:ext cx="9605635" cy="1059305"/>
          </a:xfrm>
        </p:spPr>
        <p:txBody>
          <a:bodyPr/>
          <a:p>
            <a:r>
              <a:rPr lang="en-US"/>
              <a:t>Click to edit Master title style</a:t>
            </a:r>
            <a:endParaRPr dirty="0" lang="en-US"/>
          </a:p>
        </p:txBody>
      </p:sp>
      <p:sp>
        <p:nvSpPr>
          <p:cNvPr id="1049086" name="Content Placeholder 2"/>
          <p:cNvSpPr>
            <a:spLocks noGrp="1"/>
          </p:cNvSpPr>
          <p:nvPr>
            <p:ph sz="half" idx="1"/>
          </p:nvPr>
        </p:nvSpPr>
        <p:spPr>
          <a:xfrm>
            <a:off x="1447331" y="2010878"/>
            <a:ext cx="4645152" cy="3448595"/>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087" name="Content Placeholder 3"/>
          <p:cNvSpPr>
            <a:spLocks noGrp="1"/>
          </p:cNvSpPr>
          <p:nvPr>
            <p:ph sz="half" idx="2"/>
          </p:nvPr>
        </p:nvSpPr>
        <p:spPr>
          <a:xfrm>
            <a:off x="6413771" y="2017343"/>
            <a:ext cx="4645152" cy="3441520"/>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088"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089" name="Footer Placeholder 5"/>
          <p:cNvSpPr>
            <a:spLocks noGrp="1"/>
          </p:cNvSpPr>
          <p:nvPr>
            <p:ph type="ftr" sz="quarter" idx="11"/>
          </p:nvPr>
        </p:nvSpPr>
        <p:spPr/>
        <p:txBody>
          <a:bodyPr/>
          <a:p>
            <a:endParaRPr lang="en-IN"/>
          </a:p>
        </p:txBody>
      </p:sp>
      <p:sp>
        <p:nvSpPr>
          <p:cNvPr id="1049090" name="Slide Number Placeholder 6"/>
          <p:cNvSpPr>
            <a:spLocks noGrp="1"/>
          </p:cNvSpPr>
          <p:nvPr>
            <p:ph type="sldNum" sz="quarter" idx="12"/>
          </p:nvPr>
        </p:nvSpPr>
        <p:spPr/>
        <p:txBody>
          <a:bodyPr/>
          <a:p>
            <a:fld id="{E4D637E7-EA05-4CB6-A33C-7D9CACDE306A}" type="slidenum">
              <a:rPr lang="en-IN" smtClean="0"/>
              <a:t>‹#›</a:t>
            </a:fld>
            <a:endParaRPr lang="en-IN"/>
          </a:p>
        </p:txBody>
      </p:sp>
      <p:cxnSp>
        <p:nvCxnSpPr>
          <p:cNvPr id="3145759" name="Straight Connector 34"/>
          <p:cNvCxnSpPr>
            <a:cxnSpLocks/>
          </p:cNvCxnSpPr>
          <p:nvPr/>
        </p:nvCxnSpPr>
        <p:spPr>
          <a:xfrm>
            <a:off x="1453896" y="1847088"/>
            <a:ext cx="9607522" cy="0"/>
          </a:xfrm>
          <a:prstGeom prst="line"/>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254" name=""/>
        <p:cNvGrpSpPr/>
        <p:nvPr/>
      </p:nvGrpSpPr>
      <p:grpSpPr>
        <a:xfrm>
          <a:off x="0" y="0"/>
          <a:ext cx="0" cy="0"/>
          <a:chOff x="0" y="0"/>
          <a:chExt cx="0" cy="0"/>
        </a:xfrm>
      </p:grpSpPr>
      <p:sp>
        <p:nvSpPr>
          <p:cNvPr id="1049074" name="Title 1"/>
          <p:cNvSpPr>
            <a:spLocks noGrp="1"/>
          </p:cNvSpPr>
          <p:nvPr>
            <p:ph type="title"/>
          </p:nvPr>
        </p:nvSpPr>
        <p:spPr>
          <a:xfrm>
            <a:off x="1447191" y="804163"/>
            <a:ext cx="9607661" cy="1056319"/>
          </a:xfrm>
        </p:spPr>
        <p:txBody>
          <a:bodyPr/>
          <a:p>
            <a:r>
              <a:rPr lang="en-US"/>
              <a:t>Click to edit Master title style</a:t>
            </a:r>
            <a:endParaRPr dirty="0" lang="en-US"/>
          </a:p>
        </p:txBody>
      </p:sp>
      <p:sp>
        <p:nvSpPr>
          <p:cNvPr id="1049075" name="Text Placeholder 2"/>
          <p:cNvSpPr>
            <a:spLocks noGrp="1"/>
          </p:cNvSpPr>
          <p:nvPr>
            <p:ph type="body" idx="1"/>
          </p:nvPr>
        </p:nvSpPr>
        <p:spPr>
          <a:xfrm>
            <a:off x="1447191" y="2019549"/>
            <a:ext cx="4645152" cy="801943"/>
          </a:xfrm>
        </p:spPr>
        <p:txBody>
          <a:bodyPr anchor="b">
            <a:normAutofit/>
          </a:bodyPr>
          <a:lstStyle>
            <a:lvl1pPr indent="0" marL="0">
              <a:lnSpc>
                <a:spcPct val="100000"/>
              </a:lnSpc>
              <a:buNone/>
              <a:defRPr baseline="0" b="0" cap="all" sz="2200">
                <a:solidFill>
                  <a:schemeClr val="accent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076" name="Content Placeholder 3"/>
          <p:cNvSpPr>
            <a:spLocks noGrp="1"/>
          </p:cNvSpPr>
          <p:nvPr>
            <p:ph sz="half" idx="2"/>
          </p:nvPr>
        </p:nvSpPr>
        <p:spPr>
          <a:xfrm>
            <a:off x="1447191" y="2824269"/>
            <a:ext cx="4645152" cy="264445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077" name="Text Placeholder 4"/>
          <p:cNvSpPr>
            <a:spLocks noGrp="1"/>
          </p:cNvSpPr>
          <p:nvPr>
            <p:ph type="body" sz="quarter" idx="3"/>
          </p:nvPr>
        </p:nvSpPr>
        <p:spPr>
          <a:xfrm>
            <a:off x="6412362" y="2023003"/>
            <a:ext cx="4645152" cy="802237"/>
          </a:xfrm>
        </p:spPr>
        <p:txBody>
          <a:bodyPr anchor="b">
            <a:normAutofit/>
          </a:bodyPr>
          <a:lstStyle>
            <a:lvl1pPr indent="0" marL="0">
              <a:lnSpc>
                <a:spcPct val="100000"/>
              </a:lnSpc>
              <a:buNone/>
              <a:defRPr baseline="0" b="0" cap="all" sz="2200">
                <a:solidFill>
                  <a:schemeClr val="accent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078" name="Content Placeholder 5"/>
          <p:cNvSpPr>
            <a:spLocks noGrp="1"/>
          </p:cNvSpPr>
          <p:nvPr>
            <p:ph sz="quarter" idx="4"/>
          </p:nvPr>
        </p:nvSpPr>
        <p:spPr>
          <a:xfrm>
            <a:off x="6412362" y="2821491"/>
            <a:ext cx="4645152" cy="2637371"/>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079" name="Date Placeholder 6"/>
          <p:cNvSpPr>
            <a:spLocks noGrp="1"/>
          </p:cNvSpPr>
          <p:nvPr>
            <p:ph type="dt" sz="half" idx="10"/>
          </p:nvPr>
        </p:nvSpPr>
        <p:spPr/>
        <p:txBody>
          <a:bodyPr/>
          <a:p>
            <a:fld id="{7C70264F-1E01-4F52-887B-2D11D2A1CCE8}" type="datetimeFigureOut">
              <a:rPr lang="en-IN" smtClean="0"/>
              <a:t>29-03-2022</a:t>
            </a:fld>
            <a:endParaRPr lang="en-IN"/>
          </a:p>
        </p:txBody>
      </p:sp>
      <p:sp>
        <p:nvSpPr>
          <p:cNvPr id="1049080" name="Footer Placeholder 7"/>
          <p:cNvSpPr>
            <a:spLocks noGrp="1"/>
          </p:cNvSpPr>
          <p:nvPr>
            <p:ph type="ftr" sz="quarter" idx="11"/>
          </p:nvPr>
        </p:nvSpPr>
        <p:spPr/>
        <p:txBody>
          <a:bodyPr/>
          <a:p>
            <a:endParaRPr lang="en-IN"/>
          </a:p>
        </p:txBody>
      </p:sp>
      <p:sp>
        <p:nvSpPr>
          <p:cNvPr id="1049081" name="Slide Number Placeholder 8"/>
          <p:cNvSpPr>
            <a:spLocks noGrp="1"/>
          </p:cNvSpPr>
          <p:nvPr>
            <p:ph type="sldNum" sz="quarter" idx="12"/>
          </p:nvPr>
        </p:nvSpPr>
        <p:spPr/>
        <p:txBody>
          <a:bodyPr/>
          <a:p>
            <a:fld id="{E4D637E7-EA05-4CB6-A33C-7D9CACDE306A}" type="slidenum">
              <a:rPr lang="en-IN" smtClean="0"/>
              <a:t>‹#›</a:t>
            </a:fld>
            <a:endParaRPr lang="en-IN"/>
          </a:p>
        </p:txBody>
      </p:sp>
      <p:cxnSp>
        <p:nvCxnSpPr>
          <p:cNvPr id="3145758" name="Straight Connector 28"/>
          <p:cNvCxnSpPr>
            <a:cxnSpLocks/>
          </p:cNvCxnSpPr>
          <p:nvPr/>
        </p:nvCxnSpPr>
        <p:spPr>
          <a:xfrm>
            <a:off x="1453896" y="1847088"/>
            <a:ext cx="9607522" cy="0"/>
          </a:xfrm>
          <a:prstGeom prst="line"/>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253" name=""/>
        <p:cNvGrpSpPr/>
        <p:nvPr/>
      </p:nvGrpSpPr>
      <p:grpSpPr>
        <a:xfrm>
          <a:off x="0" y="0"/>
          <a:ext cx="0" cy="0"/>
          <a:chOff x="0" y="0"/>
          <a:chExt cx="0" cy="0"/>
        </a:xfrm>
      </p:grpSpPr>
      <p:sp>
        <p:nvSpPr>
          <p:cNvPr id="1049070" name="Title 1"/>
          <p:cNvSpPr>
            <a:spLocks noGrp="1"/>
          </p:cNvSpPr>
          <p:nvPr>
            <p:ph type="title"/>
          </p:nvPr>
        </p:nvSpPr>
        <p:spPr/>
        <p:txBody>
          <a:bodyPr/>
          <a:p>
            <a:r>
              <a:rPr lang="en-US"/>
              <a:t>Click to edit Master title style</a:t>
            </a:r>
            <a:endParaRPr dirty="0" lang="en-US"/>
          </a:p>
        </p:txBody>
      </p:sp>
      <p:sp>
        <p:nvSpPr>
          <p:cNvPr id="1049071"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9072" name="Footer Placeholder 3"/>
          <p:cNvSpPr>
            <a:spLocks noGrp="1"/>
          </p:cNvSpPr>
          <p:nvPr>
            <p:ph type="ftr" sz="quarter" idx="11"/>
          </p:nvPr>
        </p:nvSpPr>
        <p:spPr/>
        <p:txBody>
          <a:bodyPr/>
          <a:p>
            <a:endParaRPr lang="en-IN"/>
          </a:p>
        </p:txBody>
      </p:sp>
      <p:sp>
        <p:nvSpPr>
          <p:cNvPr id="1049073" name="Slide Number Placeholder 4"/>
          <p:cNvSpPr>
            <a:spLocks noGrp="1"/>
          </p:cNvSpPr>
          <p:nvPr>
            <p:ph type="sldNum" sz="quarter" idx="12"/>
          </p:nvPr>
        </p:nvSpPr>
        <p:spPr/>
        <p:txBody>
          <a:bodyPr/>
          <a:p>
            <a:fld id="{E4D637E7-EA05-4CB6-A33C-7D9CACDE306A}" type="slidenum">
              <a:rPr lang="en-IN" smtClean="0"/>
              <a:t>‹#›</a:t>
            </a:fld>
            <a:endParaRPr lang="en-IN"/>
          </a:p>
        </p:txBody>
      </p:sp>
      <p:cxnSp>
        <p:nvCxnSpPr>
          <p:cNvPr id="3145757" name="Straight Connector 24"/>
          <p:cNvCxnSpPr>
            <a:cxnSpLocks/>
          </p:cNvCxnSpPr>
          <p:nvPr/>
        </p:nvCxnSpPr>
        <p:spPr>
          <a:xfrm>
            <a:off x="1453896" y="1847088"/>
            <a:ext cx="9607522" cy="0"/>
          </a:xfrm>
          <a:prstGeom prst="line"/>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55" name=""/>
        <p:cNvGrpSpPr/>
        <p:nvPr/>
      </p:nvGrpSpPr>
      <p:grpSpPr>
        <a:xfrm>
          <a:off x="0" y="0"/>
          <a:ext cx="0" cy="0"/>
          <a:chOff x="0" y="0"/>
          <a:chExt cx="0" cy="0"/>
        </a:xfrm>
      </p:grpSpPr>
      <p:sp>
        <p:nvSpPr>
          <p:cNvPr id="1049082" name="Date Placeholder 1"/>
          <p:cNvSpPr>
            <a:spLocks noGrp="1"/>
          </p:cNvSpPr>
          <p:nvPr>
            <p:ph type="dt" sz="half" idx="10"/>
          </p:nvPr>
        </p:nvSpPr>
        <p:spPr/>
        <p:txBody>
          <a:bodyPr/>
          <a:p>
            <a:fld id="{7C70264F-1E01-4F52-887B-2D11D2A1CCE8}" type="datetimeFigureOut">
              <a:rPr lang="en-IN" smtClean="0"/>
              <a:t>29-03-2022</a:t>
            </a:fld>
            <a:endParaRPr lang="en-IN"/>
          </a:p>
        </p:txBody>
      </p:sp>
      <p:sp>
        <p:nvSpPr>
          <p:cNvPr id="1049083" name="Footer Placeholder 2"/>
          <p:cNvSpPr>
            <a:spLocks noGrp="1"/>
          </p:cNvSpPr>
          <p:nvPr>
            <p:ph type="ftr" sz="quarter" idx="11"/>
          </p:nvPr>
        </p:nvSpPr>
        <p:spPr/>
        <p:txBody>
          <a:bodyPr/>
          <a:p>
            <a:endParaRPr lang="en-IN"/>
          </a:p>
        </p:txBody>
      </p:sp>
      <p:sp>
        <p:nvSpPr>
          <p:cNvPr id="1049084" name="Slide Number Placeholder 3"/>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249" name=""/>
        <p:cNvGrpSpPr/>
        <p:nvPr/>
      </p:nvGrpSpPr>
      <p:grpSpPr>
        <a:xfrm>
          <a:off x="0" y="0"/>
          <a:ext cx="0" cy="0"/>
          <a:chOff x="0" y="0"/>
          <a:chExt cx="0" cy="0"/>
        </a:xfrm>
      </p:grpSpPr>
      <p:sp>
        <p:nvSpPr>
          <p:cNvPr id="1049051"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dirty="0" lang="en-US"/>
          </a:p>
        </p:txBody>
      </p:sp>
      <p:sp>
        <p:nvSpPr>
          <p:cNvPr id="1049052" name="Content Placeholder 2"/>
          <p:cNvSpPr>
            <a:spLocks noGrp="1"/>
          </p:cNvSpPr>
          <p:nvPr>
            <p:ph idx="1"/>
          </p:nvPr>
        </p:nvSpPr>
        <p:spPr>
          <a:xfrm>
            <a:off x="5043714" y="798974"/>
            <a:ext cx="6012470" cy="4658826"/>
          </a:xfrm>
        </p:spPr>
        <p:txBody>
          <a:bodyPr anchor="ct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053" name="Text Placeholder 3"/>
          <p:cNvSpPr>
            <a:spLocks noGrp="1"/>
          </p:cNvSpPr>
          <p:nvPr>
            <p:ph type="body" sz="half" idx="2"/>
          </p:nvPr>
        </p:nvSpPr>
        <p:spPr>
          <a:xfrm>
            <a:off x="1444671" y="3205491"/>
            <a:ext cx="3275013" cy="2248181"/>
          </a:xfrm>
        </p:spPr>
        <p:txBody>
          <a:bodyPr/>
          <a:lstStyle>
            <a:lvl1pPr algn="l"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9054"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055" name="Footer Placeholder 5"/>
          <p:cNvSpPr>
            <a:spLocks noGrp="1"/>
          </p:cNvSpPr>
          <p:nvPr>
            <p:ph type="ftr" sz="quarter" idx="11"/>
          </p:nvPr>
        </p:nvSpPr>
        <p:spPr/>
        <p:txBody>
          <a:bodyPr/>
          <a:p>
            <a:endParaRPr lang="en-IN"/>
          </a:p>
        </p:txBody>
      </p:sp>
      <p:sp>
        <p:nvSpPr>
          <p:cNvPr id="1049056" name="Slide Number Placeholder 6"/>
          <p:cNvSpPr>
            <a:spLocks noGrp="1"/>
          </p:cNvSpPr>
          <p:nvPr>
            <p:ph type="sldNum" sz="quarter" idx="12"/>
          </p:nvPr>
        </p:nvSpPr>
        <p:spPr/>
        <p:txBody>
          <a:bodyPr/>
          <a:p>
            <a:fld id="{E4D637E7-EA05-4CB6-A33C-7D9CACDE306A}" type="slidenum">
              <a:rPr lang="en-IN" smtClean="0"/>
              <a:t>‹#›</a:t>
            </a:fld>
            <a:endParaRPr lang="en-IN"/>
          </a:p>
        </p:txBody>
      </p:sp>
      <p:cxnSp>
        <p:nvCxnSpPr>
          <p:cNvPr id="3145754" name="Straight Connector 16"/>
          <p:cNvCxnSpPr>
            <a:cxnSpLocks/>
          </p:cNvCxnSpPr>
          <p:nvPr/>
        </p:nvCxnSpPr>
        <p:spPr>
          <a:xfrm>
            <a:off x="1448280" y="3205491"/>
            <a:ext cx="3269490" cy="0"/>
          </a:xfrm>
          <a:prstGeom prst="line"/>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284" name=""/>
        <p:cNvGrpSpPr/>
        <p:nvPr/>
      </p:nvGrpSpPr>
      <p:grpSpPr>
        <a:xfrm>
          <a:off x="0" y="0"/>
          <a:ext cx="0" cy="0"/>
          <a:chOff x="0" y="0"/>
          <a:chExt cx="0" cy="0"/>
        </a:xfrm>
      </p:grpSpPr>
      <p:sp>
        <p:nvSpPr>
          <p:cNvPr id="1049258" name="Title 1"/>
          <p:cNvSpPr>
            <a:spLocks noGrp="1"/>
          </p:cNvSpPr>
          <p:nvPr>
            <p:ph type="title"/>
          </p:nvPr>
        </p:nvSpPr>
        <p:spPr>
          <a:xfrm>
            <a:off x="684213" y="685800"/>
            <a:ext cx="10058400" cy="2743200"/>
          </a:xfrm>
        </p:spPr>
        <p:txBody>
          <a:bodyPr anchor="ctr">
            <a:normAutofit/>
          </a:bodyPr>
          <a:lstStyle>
            <a:lvl1pPr algn="l">
              <a:defRPr b="0" cap="all" sz="3200"/>
            </a:lvl1pPr>
          </a:lstStyle>
          <a:p>
            <a:r>
              <a:rPr lang="en-US"/>
              <a:t>Click to edit Master title style</a:t>
            </a:r>
            <a:endParaRPr dirty="0" lang="en-US"/>
          </a:p>
        </p:txBody>
      </p:sp>
      <p:sp>
        <p:nvSpPr>
          <p:cNvPr id="1049259" name="Text Placeholder 2"/>
          <p:cNvSpPr>
            <a:spLocks noGrp="1"/>
          </p:cNvSpPr>
          <p:nvPr>
            <p:ph type="body" idx="1"/>
          </p:nvPr>
        </p:nvSpPr>
        <p:spPr>
          <a:xfrm>
            <a:off x="684212" y="4114800"/>
            <a:ext cx="8535988" cy="1879600"/>
          </a:xfrm>
        </p:spPr>
        <p:txBody>
          <a:bodyPr anchor="ctr">
            <a:normAutofit/>
          </a:bodyPr>
          <a:lstStyle>
            <a:lvl1pPr algn="l" indent="0" marL="0">
              <a:buNone/>
              <a:defRPr sz="2000">
                <a:solidFill>
                  <a:schemeClr val="bg2">
                    <a:lumMod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260"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261" name="Footer Placeholder 4"/>
          <p:cNvSpPr>
            <a:spLocks noGrp="1"/>
          </p:cNvSpPr>
          <p:nvPr>
            <p:ph type="ftr" sz="quarter" idx="11"/>
          </p:nvPr>
        </p:nvSpPr>
        <p:spPr/>
        <p:txBody>
          <a:bodyPr/>
          <a:p>
            <a:endParaRPr lang="en-IN"/>
          </a:p>
        </p:txBody>
      </p:sp>
      <p:sp>
        <p:nvSpPr>
          <p:cNvPr id="1049262"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251" name=""/>
        <p:cNvGrpSpPr/>
        <p:nvPr/>
      </p:nvGrpSpPr>
      <p:grpSpPr>
        <a:xfrm>
          <a:off x="0" y="0"/>
          <a:ext cx="0" cy="0"/>
          <a:chOff x="0" y="0"/>
          <a:chExt cx="0" cy="0"/>
        </a:xfrm>
      </p:grpSpPr>
      <p:grpSp>
        <p:nvGrpSpPr>
          <p:cNvPr id="252" name="Group 7"/>
          <p:cNvGrpSpPr/>
          <p:nvPr/>
        </p:nvGrpSpPr>
        <p:grpSpPr>
          <a:xfrm>
            <a:off x="7477387" y="482170"/>
            <a:ext cx="4074533" cy="5149101"/>
            <a:chOff x="7477387" y="482170"/>
            <a:chExt cx="4074533" cy="5149101"/>
          </a:xfrm>
        </p:grpSpPr>
        <p:sp>
          <p:nvSpPr>
            <p:cNvPr id="1049062" name="Rectangle 17"/>
            <p:cNvSpPr/>
            <p:nvPr/>
          </p:nvSpPr>
          <p:spPr bwMode="black">
            <a:xfrm>
              <a:off x="7477387" y="482170"/>
              <a:ext cx="4074533" cy="5149101"/>
            </a:xfrm>
            <a:prstGeom prst="rect"/>
            <a:gradFill>
              <a:gsLst>
                <a:gs pos="0">
                  <a:srgbClr val="000001"/>
                </a:gs>
                <a:gs pos="100000">
                  <a:srgbClr val="191919"/>
                </a:gs>
              </a:gsLst>
            </a:gradFill>
            <a:ln w="76200" cmpd="sng">
              <a:noFill/>
              <a:miter lim="800000"/>
            </a:ln>
            <a:effectLst>
              <a:outerShdw algn="tl" blurRad="127000" dir="4740000" dist="228600" rotWithShape="0" sx="98000" sy="98000">
                <a:srgbClr val="000000">
                  <a:alpha val="34000"/>
                </a:srgbClr>
              </a:outerShdw>
            </a:effectLst>
            <a:scene3d>
              <a:camera prst="orthographicFront"/>
              <a:lightRig dir="t" rig="threeP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049063" name="Rectangle 18"/>
            <p:cNvSpPr/>
            <p:nvPr/>
          </p:nvSpPr>
          <p:spPr bwMode="blackWhite">
            <a:xfrm>
              <a:off x="7790446" y="812506"/>
              <a:ext cx="3450289" cy="4466452"/>
            </a:xfrm>
            <a:prstGeom prst="rect"/>
            <a:gradFill>
              <a:gsLst>
                <a:gs pos="0">
                  <a:srgbClr val="DADADA"/>
                </a:gs>
                <a:gs pos="100000">
                  <a:srgbClr val="FFFFFE"/>
                </a:gs>
              </a:gsLst>
              <a:lin ang="16200000" scaled="0"/>
            </a:gradFill>
            <a:ln w="50800" cmpd="sng">
              <a:solidFill>
                <a:srgbClr val="191919"/>
              </a:solidFill>
              <a:miter lim="800000"/>
            </a:ln>
            <a:effectLst>
              <a:innerShdw blurRad="63500" dir="14100000" dist="88900">
                <a:srgbClr val="000000">
                  <a:alpha val="30000"/>
                </a:srgbClr>
              </a:innerShdw>
            </a:effectLst>
            <a:scene3d>
              <a:camera prst="orthographicFront"/>
              <a:lightRig dir="t" rig="threeP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1049064"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dirty="0" lang="en-US"/>
          </a:p>
        </p:txBody>
      </p:sp>
      <p:sp>
        <p:nvSpPr>
          <p:cNvPr id="1049065" name="Picture Placeholder 2"/>
          <p:cNvSpPr>
            <a:spLocks noChangeAspect="1" noGrp="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algn="ct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9066" name="Text Placeholder 3"/>
          <p:cNvSpPr>
            <a:spLocks noGrp="1"/>
          </p:cNvSpPr>
          <p:nvPr>
            <p:ph type="body" sz="half" idx="2"/>
          </p:nvPr>
        </p:nvSpPr>
        <p:spPr>
          <a:xfrm>
            <a:off x="1450329" y="3145992"/>
            <a:ext cx="5524404" cy="2003742"/>
          </a:xfrm>
        </p:spPr>
        <p:txBody>
          <a:bodyPr>
            <a:normAutofit/>
          </a:bodyPr>
          <a:lstStyle>
            <a:lvl1pPr algn="l" indent="0" marL="0">
              <a:buNone/>
              <a:defRPr sz="18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9067" name="Date Placeholder 4"/>
          <p:cNvSpPr>
            <a:spLocks noGrp="1"/>
          </p:cNvSpPr>
          <p:nvPr>
            <p:ph type="dt" sz="half" idx="10"/>
          </p:nvPr>
        </p:nvSpPr>
        <p:spPr>
          <a:xfrm>
            <a:off x="1447382" y="5469856"/>
            <a:ext cx="5527351" cy="320123"/>
          </a:xfrm>
        </p:spPr>
        <p:txBody>
          <a:bodyPr/>
          <a:lstStyle>
            <a:lvl1pPr algn="l"/>
          </a:lstStyle>
          <a:p>
            <a:fld id="{7C70264F-1E01-4F52-887B-2D11D2A1CCE8}" type="datetimeFigureOut">
              <a:rPr lang="en-IN" smtClean="0"/>
              <a:t>29-03-2022</a:t>
            </a:fld>
            <a:endParaRPr lang="en-IN"/>
          </a:p>
        </p:txBody>
      </p:sp>
      <p:sp>
        <p:nvSpPr>
          <p:cNvPr id="1049068" name="Footer Placeholder 5"/>
          <p:cNvSpPr>
            <a:spLocks noGrp="1"/>
          </p:cNvSpPr>
          <p:nvPr>
            <p:ph type="ftr" sz="quarter" idx="11"/>
          </p:nvPr>
        </p:nvSpPr>
        <p:spPr>
          <a:xfrm>
            <a:off x="1447382" y="318640"/>
            <a:ext cx="5541004" cy="320931"/>
          </a:xfrm>
        </p:spPr>
        <p:txBody>
          <a:bodyPr/>
          <a:p>
            <a:endParaRPr lang="en-IN"/>
          </a:p>
        </p:txBody>
      </p:sp>
      <p:sp>
        <p:nvSpPr>
          <p:cNvPr id="1049069" name="Slide Number Placeholder 6"/>
          <p:cNvSpPr>
            <a:spLocks noGrp="1"/>
          </p:cNvSpPr>
          <p:nvPr>
            <p:ph type="sldNum" sz="quarter" idx="12"/>
          </p:nvPr>
        </p:nvSpPr>
        <p:spPr/>
        <p:txBody>
          <a:bodyPr/>
          <a:p>
            <a:fld id="{E4D637E7-EA05-4CB6-A33C-7D9CACDE306A}" type="slidenum">
              <a:rPr lang="en-IN" smtClean="0"/>
              <a:t>‹#›</a:t>
            </a:fld>
            <a:endParaRPr lang="en-IN"/>
          </a:p>
        </p:txBody>
      </p:sp>
      <p:cxnSp>
        <p:nvCxnSpPr>
          <p:cNvPr id="3145756" name="Straight Connector 30"/>
          <p:cNvCxnSpPr>
            <a:cxnSpLocks/>
          </p:cNvCxnSpPr>
          <p:nvPr/>
        </p:nvCxnSpPr>
        <p:spPr>
          <a:xfrm>
            <a:off x="1447382" y="3143605"/>
            <a:ext cx="5527351" cy="0"/>
          </a:xfrm>
          <a:prstGeom prst="line"/>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248" name=""/>
        <p:cNvGrpSpPr/>
        <p:nvPr/>
      </p:nvGrpSpPr>
      <p:grpSpPr>
        <a:xfrm>
          <a:off x="0" y="0"/>
          <a:ext cx="0" cy="0"/>
          <a:chOff x="0" y="0"/>
          <a:chExt cx="0" cy="0"/>
        </a:xfrm>
      </p:grpSpPr>
      <p:sp>
        <p:nvSpPr>
          <p:cNvPr id="1049046" name="Title 1"/>
          <p:cNvSpPr>
            <a:spLocks noGrp="1"/>
          </p:cNvSpPr>
          <p:nvPr>
            <p:ph type="title"/>
          </p:nvPr>
        </p:nvSpPr>
        <p:spPr/>
        <p:txBody>
          <a:bodyPr/>
          <a:p>
            <a:r>
              <a:rPr lang="en-US"/>
              <a:t>Click to edit Master title style</a:t>
            </a:r>
            <a:endParaRPr dirty="0" lang="en-US"/>
          </a:p>
        </p:txBody>
      </p:sp>
      <p:sp>
        <p:nvSpPr>
          <p:cNvPr id="1049047"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048"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049" name="Footer Placeholder 4"/>
          <p:cNvSpPr>
            <a:spLocks noGrp="1"/>
          </p:cNvSpPr>
          <p:nvPr>
            <p:ph type="ftr" sz="quarter" idx="11"/>
          </p:nvPr>
        </p:nvSpPr>
        <p:spPr/>
        <p:txBody>
          <a:bodyPr/>
          <a:p>
            <a:endParaRPr lang="en-IN"/>
          </a:p>
        </p:txBody>
      </p:sp>
      <p:sp>
        <p:nvSpPr>
          <p:cNvPr id="1049050"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53" name="Straight Connector 25"/>
          <p:cNvCxnSpPr>
            <a:cxnSpLocks/>
          </p:cNvCxnSpPr>
          <p:nvPr/>
        </p:nvCxnSpPr>
        <p:spPr>
          <a:xfrm>
            <a:off x="1453896" y="1847088"/>
            <a:ext cx="9607522" cy="0"/>
          </a:xfrm>
          <a:prstGeom prst="line"/>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250" name=""/>
        <p:cNvGrpSpPr/>
        <p:nvPr/>
      </p:nvGrpSpPr>
      <p:grpSpPr>
        <a:xfrm>
          <a:off x="0" y="0"/>
          <a:ext cx="0" cy="0"/>
          <a:chOff x="0" y="0"/>
          <a:chExt cx="0" cy="0"/>
        </a:xfrm>
      </p:grpSpPr>
      <p:sp>
        <p:nvSpPr>
          <p:cNvPr id="1049057" name="Vertical Title 1"/>
          <p:cNvSpPr>
            <a:spLocks noGrp="1"/>
          </p:cNvSpPr>
          <p:nvPr>
            <p:ph type="title" orient="vert"/>
          </p:nvPr>
        </p:nvSpPr>
        <p:spPr>
          <a:xfrm>
            <a:off x="9439111" y="798973"/>
            <a:ext cx="1615742" cy="4659889"/>
          </a:xfrm>
        </p:spPr>
        <p:txBody>
          <a:bodyPr vert="eaVert"/>
          <a:lstStyle>
            <a:lvl1pPr algn="l"/>
          </a:lstStyle>
          <a:p>
            <a:r>
              <a:rPr lang="en-US"/>
              <a:t>Click to edit Master title style</a:t>
            </a:r>
            <a:endParaRPr dirty="0" lang="en-US"/>
          </a:p>
        </p:txBody>
      </p:sp>
      <p:sp>
        <p:nvSpPr>
          <p:cNvPr id="1049058" name="Vertical Text Placeholder 2"/>
          <p:cNvSpPr>
            <a:spLocks noGrp="1"/>
          </p:cNvSpPr>
          <p:nvPr>
            <p:ph type="body" orient="vert" idx="1"/>
          </p:nvPr>
        </p:nvSpPr>
        <p:spPr>
          <a:xfrm>
            <a:off x="1444672" y="798973"/>
            <a:ext cx="7828830" cy="4659889"/>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059"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060" name="Footer Placeholder 4"/>
          <p:cNvSpPr>
            <a:spLocks noGrp="1"/>
          </p:cNvSpPr>
          <p:nvPr>
            <p:ph type="ftr" sz="quarter" idx="11"/>
          </p:nvPr>
        </p:nvSpPr>
        <p:spPr/>
        <p:txBody>
          <a:bodyPr/>
          <a:p>
            <a:endParaRPr lang="en-IN"/>
          </a:p>
        </p:txBody>
      </p:sp>
      <p:sp>
        <p:nvSpPr>
          <p:cNvPr id="1049061"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55" name="Straight Connector 14"/>
          <p:cNvCxnSpPr>
            <a:cxnSpLocks/>
          </p:cNvCxnSpPr>
          <p:nvPr/>
        </p:nvCxnSpPr>
        <p:spPr>
          <a:xfrm>
            <a:off x="9439111" y="798973"/>
            <a:ext cx="0" cy="4659889"/>
          </a:xfrm>
          <a:prstGeom prst="line"/>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showMasterSp="0" type="title">
  <p:cSld name="Title Slide">
    <p:spTree>
      <p:nvGrpSpPr>
        <p:cNvPr id="264" name=""/>
        <p:cNvGrpSpPr/>
        <p:nvPr/>
      </p:nvGrpSpPr>
      <p:grpSpPr>
        <a:xfrm>
          <a:off x="0" y="0"/>
          <a:ext cx="0" cy="0"/>
          <a:chOff x="0" y="0"/>
          <a:chExt cx="0" cy="0"/>
        </a:xfrm>
      </p:grpSpPr>
      <p:sp>
        <p:nvSpPr>
          <p:cNvPr id="1049127" name="Rectangle 9"/>
          <p:cNvSpPr/>
          <p:nvPr/>
        </p:nvSpPr>
        <p:spPr>
          <a:xfrm>
            <a:off x="0" y="0"/>
            <a:ext cx="12192000" cy="4572001"/>
          </a:xfrm>
          <a:prstGeom prst="rect"/>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128" name="Oval 5"/>
          <p:cNvSpPr/>
          <p:nvPr/>
        </p:nvSpPr>
        <p:spPr>
          <a:xfrm>
            <a:off x="-1" y="0"/>
            <a:ext cx="12192000" cy="4572001"/>
          </a:xfrm>
          <a:custGeom>
            <a:avLst/>
            <a:ah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129" name="Title 1"/>
          <p:cNvSpPr>
            <a:spLocks noGrp="1"/>
          </p:cNvSpPr>
          <p:nvPr>
            <p:ph type="ctrTitle"/>
          </p:nvPr>
        </p:nvSpPr>
        <p:spPr>
          <a:xfrm>
            <a:off x="457200" y="4960137"/>
            <a:ext cx="7772400" cy="1463040"/>
          </a:xfrm>
        </p:spPr>
        <p:txBody>
          <a:bodyPr anchor="ctr">
            <a:normAutofit/>
          </a:bodyPr>
          <a:lstStyle>
            <a:lvl1pPr algn="r">
              <a:defRPr baseline="0" sz="5000" spc="200"/>
            </a:lvl1pPr>
          </a:lstStyle>
          <a:p>
            <a:r>
              <a:rPr lang="en-US"/>
              <a:t>Click to edit Master title style</a:t>
            </a:r>
            <a:endParaRPr dirty="0" lang="en-US"/>
          </a:p>
        </p:txBody>
      </p:sp>
      <p:sp>
        <p:nvSpPr>
          <p:cNvPr id="1049130" name="Subtitle 2"/>
          <p:cNvSpPr>
            <a:spLocks noGrp="1"/>
          </p:cNvSpPr>
          <p:nvPr>
            <p:ph type="subTitle" idx="1"/>
          </p:nvPr>
        </p:nvSpPr>
        <p:spPr>
          <a:xfrm>
            <a:off x="8610600" y="4960137"/>
            <a:ext cx="3200400" cy="1463040"/>
          </a:xfrm>
        </p:spPr>
        <p:txBody>
          <a:bodyPr anchor="ctr" lIns="91440" rIns="91440">
            <a:normAutofit/>
          </a:bodyPr>
          <a:lstStyle>
            <a:lvl1pPr algn="l" indent="0" marL="0">
              <a:lnSpc>
                <a:spcPct val="100000"/>
              </a:lnSpc>
              <a:spcBef>
                <a:spcPts val="0"/>
              </a:spcBef>
              <a:buNone/>
              <a:defRPr sz="1800">
                <a:solidFill>
                  <a:schemeClr val="tx1">
                    <a:lumMod val="95000"/>
                    <a:lumOff val="5000"/>
                  </a:schemeClr>
                </a:solidFill>
              </a:defRPr>
            </a:lvl1pPr>
            <a:lvl2pPr algn="ctr" indent="0" marL="457200">
              <a:buNone/>
              <a:defRPr sz="1800"/>
            </a:lvl2pPr>
            <a:lvl3pPr algn="ctr" indent="0" marL="914400">
              <a:buNone/>
              <a:defRPr sz="1800"/>
            </a:lvl3pPr>
            <a:lvl4pPr algn="ctr" indent="0" marL="1371600">
              <a:buNone/>
              <a:defRPr sz="1800"/>
            </a:lvl4pPr>
            <a:lvl5pPr algn="ctr" indent="0" marL="1828800">
              <a:buNone/>
              <a:defRPr sz="1800"/>
            </a:lvl5pPr>
            <a:lvl6pPr algn="ctr" indent="0" marL="2286000">
              <a:buNone/>
              <a:defRPr sz="1800"/>
            </a:lvl6pPr>
            <a:lvl7pPr algn="ctr" indent="0" marL="2743200">
              <a:buNone/>
              <a:defRPr sz="1800"/>
            </a:lvl7pPr>
            <a:lvl8pPr algn="ctr" indent="0" marL="3200400">
              <a:buNone/>
              <a:defRPr sz="1800"/>
            </a:lvl8pPr>
            <a:lvl9pPr algn="ctr" indent="0" marL="3657600">
              <a:buNone/>
              <a:defRPr sz="1800"/>
            </a:lvl9pPr>
          </a:lstStyle>
          <a:p>
            <a:r>
              <a:rPr lang="en-US"/>
              <a:t>Click to edit Master subtitle style</a:t>
            </a:r>
            <a:endParaRPr dirty="0" lang="en-US"/>
          </a:p>
        </p:txBody>
      </p:sp>
      <p:sp>
        <p:nvSpPr>
          <p:cNvPr id="1049131" name="Date Placeholder 3"/>
          <p:cNvSpPr>
            <a:spLocks noGrp="1"/>
          </p:cNvSpPr>
          <p:nvPr>
            <p:ph type="dt" sz="half" idx="10"/>
          </p:nvPr>
        </p:nvSpPr>
        <p:spPr/>
        <p:txBody>
          <a:bodyPr/>
          <a:lstStyle>
            <a:lvl1pPr algn="l"/>
          </a:lstStyle>
          <a:p>
            <a:fld id="{7C70264F-1E01-4F52-887B-2D11D2A1CCE8}" type="datetimeFigureOut">
              <a:rPr lang="en-IN" smtClean="0"/>
              <a:t>29-03-2022</a:t>
            </a:fld>
            <a:endParaRPr lang="en-IN"/>
          </a:p>
        </p:txBody>
      </p:sp>
      <p:sp>
        <p:nvSpPr>
          <p:cNvPr id="1049132" name="Footer Placeholder 4"/>
          <p:cNvSpPr>
            <a:spLocks noGrp="1"/>
          </p:cNvSpPr>
          <p:nvPr>
            <p:ph type="ftr" sz="quarter" idx="11"/>
          </p:nvPr>
        </p:nvSpPr>
        <p:spPr/>
        <p:txBody>
          <a:bodyPr/>
          <a:p>
            <a:endParaRPr lang="en-IN"/>
          </a:p>
        </p:txBody>
      </p:sp>
      <p:sp>
        <p:nvSpPr>
          <p:cNvPr id="1049133"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63" name="Straight Connector 7"/>
          <p:cNvCxnSpPr>
            <a:cxnSpLocks/>
          </p:cNvCxnSpPr>
          <p:nvPr/>
        </p:nvCxnSpPr>
        <p:spPr>
          <a:xfrm flipV="1">
            <a:off x="8386843" y="5264106"/>
            <a:ext cx="0" cy="914400"/>
          </a:xfrm>
          <a:prstGeom prst="line"/>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183" name=""/>
        <p:cNvGrpSpPr/>
        <p:nvPr/>
      </p:nvGrpSpPr>
      <p:grpSpPr>
        <a:xfrm>
          <a:off x="0" y="0"/>
          <a:ext cx="0" cy="0"/>
          <a:chOff x="0" y="0"/>
          <a:chExt cx="0" cy="0"/>
        </a:xfrm>
      </p:grpSpPr>
      <p:sp>
        <p:nvSpPr>
          <p:cNvPr id="1048709" name="Title 1"/>
          <p:cNvSpPr>
            <a:spLocks noGrp="1"/>
          </p:cNvSpPr>
          <p:nvPr>
            <p:ph type="title"/>
          </p:nvPr>
        </p:nvSpPr>
        <p:spPr/>
        <p:txBody>
          <a:bodyPr/>
          <a:p>
            <a:r>
              <a:rPr lang="en-US"/>
              <a:t>Click to edit Master title style</a:t>
            </a:r>
            <a:endParaRPr dirty="0" lang="en-US"/>
          </a:p>
        </p:txBody>
      </p:sp>
      <p:sp>
        <p:nvSpPr>
          <p:cNvPr id="1048710"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11"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712" name="Footer Placeholder 4"/>
          <p:cNvSpPr>
            <a:spLocks noGrp="1"/>
          </p:cNvSpPr>
          <p:nvPr>
            <p:ph type="ftr" sz="quarter" idx="11"/>
          </p:nvPr>
        </p:nvSpPr>
        <p:spPr/>
        <p:txBody>
          <a:bodyPr/>
          <a:p>
            <a:endParaRPr lang="en-IN"/>
          </a:p>
        </p:txBody>
      </p:sp>
      <p:sp>
        <p:nvSpPr>
          <p:cNvPr id="1048713"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showMasterSp="0" type="secHead">
  <p:cSld name="Section Header">
    <p:spTree>
      <p:nvGrpSpPr>
        <p:cNvPr id="265" name=""/>
        <p:cNvGrpSpPr/>
        <p:nvPr/>
      </p:nvGrpSpPr>
      <p:grpSpPr>
        <a:xfrm>
          <a:off x="0" y="0"/>
          <a:ext cx="0" cy="0"/>
          <a:chOff x="0" y="0"/>
          <a:chExt cx="0" cy="0"/>
        </a:xfrm>
      </p:grpSpPr>
      <p:sp>
        <p:nvSpPr>
          <p:cNvPr id="1049134" name="Rectangle 8"/>
          <p:cNvSpPr/>
          <p:nvPr/>
        </p:nvSpPr>
        <p:spPr>
          <a:xfrm>
            <a:off x="0" y="0"/>
            <a:ext cx="12192000" cy="4572001"/>
          </a:xfrm>
          <a:prstGeom prst="rect"/>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135" name="Oval 5"/>
          <p:cNvSpPr/>
          <p:nvPr/>
        </p:nvSpPr>
        <p:spPr>
          <a:xfrm>
            <a:off x="-1" y="0"/>
            <a:ext cx="12192000" cy="4572001"/>
          </a:xfrm>
          <a:custGeom>
            <a:avLst/>
            <a:ah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136" name="Title 1"/>
          <p:cNvSpPr>
            <a:spLocks noGrp="1"/>
          </p:cNvSpPr>
          <p:nvPr>
            <p:ph type="title"/>
          </p:nvPr>
        </p:nvSpPr>
        <p:spPr>
          <a:xfrm>
            <a:off x="457200" y="4960137"/>
            <a:ext cx="7772400" cy="1463040"/>
          </a:xfrm>
        </p:spPr>
        <p:txBody>
          <a:bodyPr anchor="ctr">
            <a:normAutofit/>
          </a:bodyPr>
          <a:lstStyle>
            <a:lvl1pPr algn="r">
              <a:defRPr baseline="0" b="0" sz="5000" spc="200"/>
            </a:lvl1pPr>
          </a:lstStyle>
          <a:p>
            <a:r>
              <a:rPr lang="en-US"/>
              <a:t>Click to edit Master title style</a:t>
            </a:r>
            <a:endParaRPr dirty="0" lang="en-US"/>
          </a:p>
        </p:txBody>
      </p:sp>
      <p:sp>
        <p:nvSpPr>
          <p:cNvPr id="1049137" name="Text Placeholder 2"/>
          <p:cNvSpPr>
            <a:spLocks noGrp="1"/>
          </p:cNvSpPr>
          <p:nvPr>
            <p:ph type="body" idx="1"/>
          </p:nvPr>
        </p:nvSpPr>
        <p:spPr>
          <a:xfrm>
            <a:off x="8610600" y="4960137"/>
            <a:ext cx="3200400" cy="1463040"/>
          </a:xfrm>
        </p:spPr>
        <p:txBody>
          <a:bodyPr anchor="ctr" lIns="91440" rIns="91440">
            <a:normAutofit/>
          </a:bodyPr>
          <a:lstStyle>
            <a:lvl1pPr indent="0" marL="0">
              <a:lnSpc>
                <a:spcPct val="100000"/>
              </a:lnSpc>
              <a:spcBef>
                <a:spcPts val="0"/>
              </a:spcBef>
              <a:buNone/>
              <a:defRPr sz="1800">
                <a:solidFill>
                  <a:schemeClr val="tx1">
                    <a:lumMod val="95000"/>
                    <a:lumOff val="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138"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139" name="Footer Placeholder 4"/>
          <p:cNvSpPr>
            <a:spLocks noGrp="1"/>
          </p:cNvSpPr>
          <p:nvPr>
            <p:ph type="ftr" sz="quarter" idx="11"/>
          </p:nvPr>
        </p:nvSpPr>
        <p:spPr/>
        <p:txBody>
          <a:bodyPr/>
          <a:p>
            <a:endParaRPr lang="en-IN"/>
          </a:p>
        </p:txBody>
      </p:sp>
      <p:sp>
        <p:nvSpPr>
          <p:cNvPr id="1049140"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64" name="Straight Connector 7"/>
          <p:cNvCxnSpPr>
            <a:cxnSpLocks/>
          </p:cNvCxnSpPr>
          <p:nvPr/>
        </p:nvCxnSpPr>
        <p:spPr>
          <a:xfrm flipV="1">
            <a:off x="8386843" y="5264106"/>
            <a:ext cx="0" cy="914400"/>
          </a:xfrm>
          <a:prstGeom prst="line"/>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258" name=""/>
        <p:cNvGrpSpPr/>
        <p:nvPr/>
      </p:nvGrpSpPr>
      <p:grpSpPr>
        <a:xfrm>
          <a:off x="0" y="0"/>
          <a:ext cx="0" cy="0"/>
          <a:chOff x="0" y="0"/>
          <a:chExt cx="0" cy="0"/>
        </a:xfrm>
      </p:grpSpPr>
      <p:sp>
        <p:nvSpPr>
          <p:cNvPr id="1049096" name="Title 1"/>
          <p:cNvSpPr>
            <a:spLocks noGrp="1"/>
          </p:cNvSpPr>
          <p:nvPr>
            <p:ph type="title"/>
          </p:nvPr>
        </p:nvSpPr>
        <p:spPr>
          <a:xfrm>
            <a:off x="1024128" y="585216"/>
            <a:ext cx="9720072" cy="1499616"/>
          </a:xfrm>
        </p:spPr>
        <p:txBody>
          <a:bodyPr/>
          <a:p>
            <a:r>
              <a:rPr lang="en-US"/>
              <a:t>Click to edit Master title style</a:t>
            </a:r>
            <a:endParaRPr dirty="0" lang="en-US"/>
          </a:p>
        </p:txBody>
      </p:sp>
      <p:sp>
        <p:nvSpPr>
          <p:cNvPr id="1049097" name="Content Placeholder 2"/>
          <p:cNvSpPr>
            <a:spLocks noGrp="1"/>
          </p:cNvSpPr>
          <p:nvPr>
            <p:ph sz="half" idx="1"/>
          </p:nvPr>
        </p:nvSpPr>
        <p:spPr>
          <a:xfrm>
            <a:off x="1024127" y="2286000"/>
            <a:ext cx="4754880" cy="4023360"/>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098" name="Content Placeholder 3"/>
          <p:cNvSpPr>
            <a:spLocks noGrp="1"/>
          </p:cNvSpPr>
          <p:nvPr>
            <p:ph sz="half" idx="2"/>
          </p:nvPr>
        </p:nvSpPr>
        <p:spPr>
          <a:xfrm>
            <a:off x="5989320" y="2286000"/>
            <a:ext cx="4754880" cy="4023360"/>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099"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100" name="Footer Placeholder 5"/>
          <p:cNvSpPr>
            <a:spLocks noGrp="1"/>
          </p:cNvSpPr>
          <p:nvPr>
            <p:ph type="ftr" sz="quarter" idx="11"/>
          </p:nvPr>
        </p:nvSpPr>
        <p:spPr/>
        <p:txBody>
          <a:bodyPr/>
          <a:p>
            <a:endParaRPr lang="en-IN"/>
          </a:p>
        </p:txBody>
      </p:sp>
      <p:sp>
        <p:nvSpPr>
          <p:cNvPr id="1049101"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267" name=""/>
        <p:cNvGrpSpPr/>
        <p:nvPr/>
      </p:nvGrpSpPr>
      <p:grpSpPr>
        <a:xfrm>
          <a:off x="0" y="0"/>
          <a:ext cx="0" cy="0"/>
          <a:chOff x="0" y="0"/>
          <a:chExt cx="0" cy="0"/>
        </a:xfrm>
      </p:grpSpPr>
      <p:sp>
        <p:nvSpPr>
          <p:cNvPr id="1049145" name="Title 9"/>
          <p:cNvSpPr>
            <a:spLocks noGrp="1"/>
          </p:cNvSpPr>
          <p:nvPr>
            <p:ph type="title"/>
          </p:nvPr>
        </p:nvSpPr>
        <p:spPr/>
        <p:txBody>
          <a:bodyPr/>
          <a:p>
            <a:r>
              <a:rPr lang="en-US"/>
              <a:t>Click to edit Master title style</a:t>
            </a:r>
            <a:endParaRPr dirty="0" lang="en-US"/>
          </a:p>
        </p:txBody>
      </p:sp>
      <p:sp>
        <p:nvSpPr>
          <p:cNvPr id="1049146" name="Text Placeholder 2"/>
          <p:cNvSpPr>
            <a:spLocks noGrp="1"/>
          </p:cNvSpPr>
          <p:nvPr>
            <p:ph type="body" idx="1"/>
          </p:nvPr>
        </p:nvSpPr>
        <p:spPr>
          <a:xfrm>
            <a:off x="1024128" y="2179636"/>
            <a:ext cx="4754880" cy="822960"/>
          </a:xfrm>
        </p:spPr>
        <p:txBody>
          <a:bodyPr anchor="ctr" lIns="137160" rIns="137160">
            <a:normAutofit/>
          </a:bodyPr>
          <a:lstStyle>
            <a:lvl1pPr indent="0" marL="0">
              <a:spcBef>
                <a:spcPts val="0"/>
              </a:spcBef>
              <a:spcAft>
                <a:spcPts val="0"/>
              </a:spcAft>
              <a:buNone/>
              <a:defRPr baseline="0" b="0" cap="none" sz="2300">
                <a:solidFill>
                  <a:schemeClr val="accent1"/>
                </a:solidFill>
                <a:latin typeface="+mn-lt"/>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147" name="Content Placeholder 3"/>
          <p:cNvSpPr>
            <a:spLocks noGrp="1"/>
          </p:cNvSpPr>
          <p:nvPr>
            <p:ph sz="half" idx="2"/>
          </p:nvPr>
        </p:nvSpPr>
        <p:spPr>
          <a:xfrm>
            <a:off x="1024128" y="2967788"/>
            <a:ext cx="4754880" cy="3341572"/>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148" name="Text Placeholder 4"/>
          <p:cNvSpPr>
            <a:spLocks noGrp="1"/>
          </p:cNvSpPr>
          <p:nvPr>
            <p:ph type="body" sz="quarter" idx="3"/>
          </p:nvPr>
        </p:nvSpPr>
        <p:spPr>
          <a:xfrm>
            <a:off x="5990888" y="2179636"/>
            <a:ext cx="4754880" cy="822960"/>
          </a:xfrm>
        </p:spPr>
        <p:txBody>
          <a:bodyPr anchor="ctr" lIns="137160" rIns="137160">
            <a:normAutofit/>
          </a:bodyPr>
          <a:lstStyle>
            <a:lvl1pPr indent="0" marL="0">
              <a:spcBef>
                <a:spcPts val="0"/>
              </a:spcBef>
              <a:spcAft>
                <a:spcPts val="0"/>
              </a:spcAft>
              <a:buNone/>
              <a:defRPr baseline="0" b="0" cap="none" dirty="0" sz="2300" kern="1200" lang="en-US">
                <a:solidFill>
                  <a:schemeClr val="accent1"/>
                </a:solidFill>
                <a:latin typeface="+mn-lt"/>
                <a:ea typeface="+mn-ea"/>
                <a:cs typeface="+mn-cs"/>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algn="l" defTabSz="914400" eaLnBrk="1" hangingPunct="1" indent="0" latinLnBrk="0" lvl="0" marL="0" rtl="0">
              <a:lnSpc>
                <a:spcPct val="90000"/>
              </a:lnSpc>
              <a:spcBef>
                <a:spcPts val="1800"/>
              </a:spcBef>
              <a:buNone/>
            </a:pPr>
            <a:r>
              <a:rPr lang="en-US"/>
              <a:t>Click to edit Master text styles</a:t>
            </a:r>
          </a:p>
        </p:txBody>
      </p:sp>
      <p:sp>
        <p:nvSpPr>
          <p:cNvPr id="1049149" name="Content Placeholder 5"/>
          <p:cNvSpPr>
            <a:spLocks noGrp="1"/>
          </p:cNvSpPr>
          <p:nvPr>
            <p:ph sz="quarter" idx="4"/>
          </p:nvPr>
        </p:nvSpPr>
        <p:spPr>
          <a:xfrm>
            <a:off x="5990888" y="2967788"/>
            <a:ext cx="4754880" cy="3341572"/>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150" name="Date Placeholder 6"/>
          <p:cNvSpPr>
            <a:spLocks noGrp="1"/>
          </p:cNvSpPr>
          <p:nvPr>
            <p:ph type="dt" sz="half" idx="10"/>
          </p:nvPr>
        </p:nvSpPr>
        <p:spPr/>
        <p:txBody>
          <a:bodyPr/>
          <a:p>
            <a:fld id="{7C70264F-1E01-4F52-887B-2D11D2A1CCE8}" type="datetimeFigureOut">
              <a:rPr lang="en-IN" smtClean="0"/>
              <a:t>29-03-2022</a:t>
            </a:fld>
            <a:endParaRPr lang="en-IN"/>
          </a:p>
        </p:txBody>
      </p:sp>
      <p:sp>
        <p:nvSpPr>
          <p:cNvPr id="1049151" name="Footer Placeholder 7"/>
          <p:cNvSpPr>
            <a:spLocks noGrp="1"/>
          </p:cNvSpPr>
          <p:nvPr>
            <p:ph type="ftr" sz="quarter" idx="11"/>
          </p:nvPr>
        </p:nvSpPr>
        <p:spPr/>
        <p:txBody>
          <a:bodyPr/>
          <a:p>
            <a:endParaRPr lang="en-IN"/>
          </a:p>
        </p:txBody>
      </p:sp>
      <p:sp>
        <p:nvSpPr>
          <p:cNvPr id="1049152" name="Slide Number Placeholder 8"/>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266" name=""/>
        <p:cNvGrpSpPr/>
        <p:nvPr/>
      </p:nvGrpSpPr>
      <p:grpSpPr>
        <a:xfrm>
          <a:off x="0" y="0"/>
          <a:ext cx="0" cy="0"/>
          <a:chOff x="0" y="0"/>
          <a:chExt cx="0" cy="0"/>
        </a:xfrm>
      </p:grpSpPr>
      <p:sp>
        <p:nvSpPr>
          <p:cNvPr id="1049141" name="Title 1"/>
          <p:cNvSpPr>
            <a:spLocks noGrp="1"/>
          </p:cNvSpPr>
          <p:nvPr>
            <p:ph type="title"/>
          </p:nvPr>
        </p:nvSpPr>
        <p:spPr/>
        <p:txBody>
          <a:bodyPr/>
          <a:p>
            <a:r>
              <a:rPr lang="en-US"/>
              <a:t>Click to edit Master title style</a:t>
            </a:r>
            <a:endParaRPr dirty="0" lang="en-US"/>
          </a:p>
        </p:txBody>
      </p:sp>
      <p:sp>
        <p:nvSpPr>
          <p:cNvPr id="1049142"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9143" name="Footer Placeholder 3"/>
          <p:cNvSpPr>
            <a:spLocks noGrp="1"/>
          </p:cNvSpPr>
          <p:nvPr>
            <p:ph type="ftr" sz="quarter" idx="11"/>
          </p:nvPr>
        </p:nvSpPr>
        <p:spPr/>
        <p:txBody>
          <a:bodyPr/>
          <a:p>
            <a:endParaRPr lang="en-IN"/>
          </a:p>
        </p:txBody>
      </p:sp>
      <p:sp>
        <p:nvSpPr>
          <p:cNvPr id="1049144" name="Slide Number Placeholder 4"/>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showMasterSp="0" type="blank">
  <p:cSld name="Blank">
    <p:spTree>
      <p:nvGrpSpPr>
        <p:cNvPr id="262" name=""/>
        <p:cNvGrpSpPr/>
        <p:nvPr/>
      </p:nvGrpSpPr>
      <p:grpSpPr>
        <a:xfrm>
          <a:off x="0" y="0"/>
          <a:ext cx="0" cy="0"/>
          <a:chOff x="0" y="0"/>
          <a:chExt cx="0" cy="0"/>
        </a:xfrm>
      </p:grpSpPr>
      <p:sp>
        <p:nvSpPr>
          <p:cNvPr id="1049118" name="Date Placeholder 1"/>
          <p:cNvSpPr>
            <a:spLocks noGrp="1"/>
          </p:cNvSpPr>
          <p:nvPr>
            <p:ph type="dt" sz="half" idx="10"/>
          </p:nvPr>
        </p:nvSpPr>
        <p:spPr/>
        <p:txBody>
          <a:bodyPr/>
          <a:p>
            <a:fld id="{7C70264F-1E01-4F52-887B-2D11D2A1CCE8}" type="datetimeFigureOut">
              <a:rPr lang="en-IN" smtClean="0"/>
              <a:t>29-03-2022</a:t>
            </a:fld>
            <a:endParaRPr lang="en-IN"/>
          </a:p>
        </p:txBody>
      </p:sp>
      <p:sp>
        <p:nvSpPr>
          <p:cNvPr id="1049119" name="Footer Placeholder 2"/>
          <p:cNvSpPr>
            <a:spLocks noGrp="1"/>
          </p:cNvSpPr>
          <p:nvPr>
            <p:ph type="ftr" sz="quarter" idx="11"/>
          </p:nvPr>
        </p:nvSpPr>
        <p:spPr/>
        <p:txBody>
          <a:bodyPr/>
          <a:p>
            <a:endParaRPr lang="en-IN"/>
          </a:p>
        </p:txBody>
      </p:sp>
      <p:sp>
        <p:nvSpPr>
          <p:cNvPr id="1049120" name="Slide Number Placeholder 3"/>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290" name=""/>
        <p:cNvGrpSpPr/>
        <p:nvPr/>
      </p:nvGrpSpPr>
      <p:grpSpPr>
        <a:xfrm>
          <a:off x="0" y="0"/>
          <a:ext cx="0" cy="0"/>
          <a:chOff x="0" y="0"/>
          <a:chExt cx="0" cy="0"/>
        </a:xfrm>
      </p:grpSpPr>
      <p:sp>
        <p:nvSpPr>
          <p:cNvPr id="1049293" name="Title 1"/>
          <p:cNvSpPr>
            <a:spLocks noGrp="1"/>
          </p:cNvSpPr>
          <p:nvPr>
            <p:ph type="title"/>
          </p:nvPr>
        </p:nvSpPr>
        <p:spPr>
          <a:xfrm>
            <a:off x="1141411" y="685800"/>
            <a:ext cx="9144001" cy="2743200"/>
          </a:xfrm>
        </p:spPr>
        <p:txBody>
          <a:bodyPr anchor="ctr">
            <a:normAutofit/>
          </a:bodyPr>
          <a:lstStyle>
            <a:lvl1pPr algn="l">
              <a:defRPr b="0" cap="all" sz="3200">
                <a:solidFill>
                  <a:schemeClr val="tx1"/>
                </a:solidFill>
              </a:defRPr>
            </a:lvl1pPr>
          </a:lstStyle>
          <a:p>
            <a:r>
              <a:rPr lang="en-US"/>
              <a:t>Click to edit Master title style</a:t>
            </a:r>
            <a:endParaRPr dirty="0" lang="en-US"/>
          </a:p>
        </p:txBody>
      </p:sp>
      <p:sp>
        <p:nvSpPr>
          <p:cNvPr id="1049294" name="Text Placeholder 9"/>
          <p:cNvSpPr>
            <a:spLocks noGrp="1"/>
          </p:cNvSpPr>
          <p:nvPr>
            <p:ph type="body" sz="quarter" idx="13"/>
          </p:nvPr>
        </p:nvSpPr>
        <p:spPr>
          <a:xfrm>
            <a:off x="1446212" y="3429000"/>
            <a:ext cx="8534400" cy="381000"/>
          </a:xfrm>
        </p:spPr>
        <p:txBody>
          <a:bodyPr anchor="ctr"/>
          <a:lstStyle>
            <a:lvl1pPr indent="0" marL="0">
              <a:buFontTx/>
              <a:buNone/>
            </a:lvl1pPr>
            <a:lvl2pPr indent="0" marL="457200">
              <a:buFontTx/>
              <a:buNone/>
            </a:lvl2pPr>
            <a:lvl3pPr indent="0" marL="914400">
              <a:buFontTx/>
              <a:buNone/>
            </a:lvl3pPr>
            <a:lvl4pPr indent="0" marL="1371600">
              <a:buFontTx/>
              <a:buNone/>
            </a:lvl4pPr>
            <a:lvl5pPr indent="0" marL="1828800">
              <a:buFontTx/>
              <a:buNone/>
            </a:lvl5pPr>
          </a:lstStyle>
          <a:p>
            <a:pPr lvl="0"/>
            <a:r>
              <a:rPr lang="en-US"/>
              <a:t>Click to edit Master text styles</a:t>
            </a:r>
          </a:p>
        </p:txBody>
      </p:sp>
      <p:sp>
        <p:nvSpPr>
          <p:cNvPr id="1049295" name="Text Placeholder 2"/>
          <p:cNvSpPr>
            <a:spLocks noGrp="1"/>
          </p:cNvSpPr>
          <p:nvPr>
            <p:ph type="body" idx="1"/>
          </p:nvPr>
        </p:nvSpPr>
        <p:spPr>
          <a:xfrm>
            <a:off x="684213" y="4301067"/>
            <a:ext cx="8534400" cy="1684865"/>
          </a:xfrm>
        </p:spPr>
        <p:txBody>
          <a:bodyPr anchor="ctr">
            <a:normAutofit/>
          </a:bodyPr>
          <a:lstStyle>
            <a:lvl1pPr algn="l" indent="0" marL="0">
              <a:buNone/>
              <a:defRPr sz="2000">
                <a:solidFill>
                  <a:schemeClr val="bg2">
                    <a:lumMod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296"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297" name="Footer Placeholder 4"/>
          <p:cNvSpPr>
            <a:spLocks noGrp="1"/>
          </p:cNvSpPr>
          <p:nvPr>
            <p:ph type="ftr" sz="quarter" idx="11"/>
          </p:nvPr>
        </p:nvSpPr>
        <p:spPr/>
        <p:txBody>
          <a:bodyPr/>
          <a:p>
            <a:endParaRPr lang="en-IN"/>
          </a:p>
        </p:txBody>
      </p:sp>
      <p:sp>
        <p:nvSpPr>
          <p:cNvPr id="1049298" name="Slide Number Placeholder 5"/>
          <p:cNvSpPr>
            <a:spLocks noGrp="1"/>
          </p:cNvSpPr>
          <p:nvPr>
            <p:ph type="sldNum" sz="quarter" idx="12"/>
          </p:nvPr>
        </p:nvSpPr>
        <p:spPr/>
        <p:txBody>
          <a:bodyPr/>
          <a:p>
            <a:fld id="{E4D637E7-EA05-4CB6-A33C-7D9CACDE306A}" type="slidenum">
              <a:rPr lang="en-IN" smtClean="0"/>
              <a:t>‹#›</a:t>
            </a:fld>
            <a:endParaRPr lang="en-IN"/>
          </a:p>
        </p:txBody>
      </p:sp>
      <p:sp>
        <p:nvSpPr>
          <p:cNvPr id="1049299" name="TextBox 13"/>
          <p:cNvSpPr txBox="1"/>
          <p:nvPr/>
        </p:nvSpPr>
        <p:spPr>
          <a:xfrm>
            <a:off x="531812" y="812222"/>
            <a:ext cx="609600" cy="584776"/>
          </a:xfrm>
          <a:prstGeom prst="rect"/>
        </p:spPr>
        <p:txBody>
          <a:bodyPr anchor="ctr" bIns="45720" lIns="91440" rIns="91440" rtlCol="0" tIns="45720" vert="horz">
            <a:noAutofit/>
          </a:bodyPr>
          <a:p>
            <a:pPr lvl="0"/>
            <a:r>
              <a:rPr dirty="0" sz="8000" lang="en-US">
                <a:solidFill>
                  <a:schemeClr val="tx1"/>
                </a:solidFill>
                <a:effectLst/>
              </a:rPr>
              <a:t>“</a:t>
            </a:r>
          </a:p>
        </p:txBody>
      </p:sp>
      <p:sp>
        <p:nvSpPr>
          <p:cNvPr id="1049300" name="TextBox 14"/>
          <p:cNvSpPr txBox="1"/>
          <p:nvPr/>
        </p:nvSpPr>
        <p:spPr>
          <a:xfrm>
            <a:off x="10285412" y="2768601"/>
            <a:ext cx="609600" cy="584776"/>
          </a:xfrm>
          <a:prstGeom prst="rect"/>
        </p:spPr>
        <p:txBody>
          <a:bodyPr anchor="ctr" bIns="45720" lIns="91440" rIns="91440" rtlCol="0" tIns="45720" vert="horz">
            <a:noAutofit/>
          </a:bodyPr>
          <a:p>
            <a:pPr algn="r" lvl="0"/>
            <a:r>
              <a:rPr dirty="0" sz="8000" lang="en-US">
                <a:solidFill>
                  <a:schemeClr val="tx1"/>
                </a:solidFill>
                <a:effectLst/>
              </a:rPr>
              <a:t>”</a:t>
            </a: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263" name=""/>
        <p:cNvGrpSpPr/>
        <p:nvPr/>
      </p:nvGrpSpPr>
      <p:grpSpPr>
        <a:xfrm>
          <a:off x="0" y="0"/>
          <a:ext cx="0" cy="0"/>
          <a:chOff x="0" y="0"/>
          <a:chExt cx="0" cy="0"/>
        </a:xfrm>
      </p:grpSpPr>
      <p:sp>
        <p:nvSpPr>
          <p:cNvPr id="1049121"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dirty="0" lang="en-US"/>
          </a:p>
        </p:txBody>
      </p:sp>
      <p:sp>
        <p:nvSpPr>
          <p:cNvPr id="1049122"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123" name="Text Placeholder 3"/>
          <p:cNvSpPr>
            <a:spLocks noGrp="1"/>
          </p:cNvSpPr>
          <p:nvPr>
            <p:ph type="body" sz="half" idx="2"/>
          </p:nvPr>
        </p:nvSpPr>
        <p:spPr>
          <a:xfrm>
            <a:off x="1024128" y="2257506"/>
            <a:ext cx="4389120" cy="3762294"/>
          </a:xfrm>
        </p:spPr>
        <p:txBody>
          <a:bodyPr lIns="91440" rIns="91440">
            <a:normAutofit/>
          </a:bodyPr>
          <a:lstStyle>
            <a:lvl1pPr indent="0" marL="0">
              <a:lnSpc>
                <a:spcPct val="108000"/>
              </a:lnSpc>
              <a:spcBef>
                <a:spcPts val="600"/>
              </a:spcBef>
              <a:buNone/>
              <a:defRPr sz="16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124"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125" name="Footer Placeholder 5"/>
          <p:cNvSpPr>
            <a:spLocks noGrp="1"/>
          </p:cNvSpPr>
          <p:nvPr>
            <p:ph type="ftr" sz="quarter" idx="11"/>
          </p:nvPr>
        </p:nvSpPr>
        <p:spPr/>
        <p:txBody>
          <a:bodyPr/>
          <a:p>
            <a:endParaRPr lang="en-IN"/>
          </a:p>
        </p:txBody>
      </p:sp>
      <p:sp>
        <p:nvSpPr>
          <p:cNvPr id="1049126"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showMasterSp="0" type="picTx">
  <p:cSld name="Picture with Caption">
    <p:spTree>
      <p:nvGrpSpPr>
        <p:cNvPr id="259" name=""/>
        <p:cNvGrpSpPr/>
        <p:nvPr/>
      </p:nvGrpSpPr>
      <p:grpSpPr>
        <a:xfrm>
          <a:off x="0" y="0"/>
          <a:ext cx="0" cy="0"/>
          <a:chOff x="0" y="0"/>
          <a:chExt cx="0" cy="0"/>
        </a:xfrm>
      </p:grpSpPr>
      <p:sp>
        <p:nvSpPr>
          <p:cNvPr id="1049102" name="Title 1"/>
          <p:cNvSpPr>
            <a:spLocks noGrp="1"/>
          </p:cNvSpPr>
          <p:nvPr>
            <p:ph type="title"/>
          </p:nvPr>
        </p:nvSpPr>
        <p:spPr>
          <a:xfrm>
            <a:off x="457200" y="4960138"/>
            <a:ext cx="7772400" cy="1463040"/>
          </a:xfrm>
        </p:spPr>
        <p:txBody>
          <a:bodyPr anchor="ctr">
            <a:normAutofit/>
          </a:bodyPr>
          <a:lstStyle>
            <a:lvl1pPr algn="r">
              <a:defRPr baseline="0" sz="5000" spc="200"/>
            </a:lvl1pPr>
          </a:lstStyle>
          <a:p>
            <a:r>
              <a:rPr lang="en-US"/>
              <a:t>Click to edit Master title style</a:t>
            </a:r>
            <a:endParaRPr dirty="0" lang="en-US"/>
          </a:p>
        </p:txBody>
      </p:sp>
      <p:sp>
        <p:nvSpPr>
          <p:cNvPr id="1049103" name="Picture Placeholder 2"/>
          <p:cNvSpPr>
            <a:spLocks noChangeAspect="1" noGrp="1"/>
          </p:cNvSpPr>
          <p:nvPr>
            <p:ph type="pic" idx="1"/>
          </p:nvPr>
        </p:nvSpPr>
        <p:spPr>
          <a:xfrm>
            <a:off x="0" y="-1"/>
            <a:ext cx="12188952" cy="4572000"/>
          </a:xfrm>
          <a:solidFill>
            <a:schemeClr val="accent1">
              <a:lumMod val="60000"/>
              <a:lumOff val="40000"/>
            </a:schemeClr>
          </a:solidFill>
        </p:spPr>
        <p:txBody>
          <a:bodyPr anchor="t" bIns="45720" lIns="457200" rIns="45720" tIns="365760"/>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9104" name="Text Placeholder 3"/>
          <p:cNvSpPr>
            <a:spLocks noGrp="1"/>
          </p:cNvSpPr>
          <p:nvPr>
            <p:ph type="body" sz="half" idx="2"/>
          </p:nvPr>
        </p:nvSpPr>
        <p:spPr>
          <a:xfrm>
            <a:off x="8610600" y="4960138"/>
            <a:ext cx="3200400" cy="1463040"/>
          </a:xfrm>
        </p:spPr>
        <p:txBody>
          <a:bodyPr anchor="ctr" lIns="91440" rIns="91440">
            <a:normAutofit/>
          </a:bodyPr>
          <a:lstStyle>
            <a:lvl1pPr indent="0" marL="0">
              <a:lnSpc>
                <a:spcPct val="100000"/>
              </a:lnSpc>
              <a:spcBef>
                <a:spcPts val="0"/>
              </a:spcBef>
              <a:buNone/>
              <a:defRPr sz="1800">
                <a:solidFill>
                  <a:schemeClr val="tx1">
                    <a:lumMod val="95000"/>
                    <a:lumOff val="5000"/>
                  </a:schemeClr>
                </a:solidFill>
              </a:defRPr>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9105"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106" name="Footer Placeholder 5"/>
          <p:cNvSpPr>
            <a:spLocks noGrp="1"/>
          </p:cNvSpPr>
          <p:nvPr>
            <p:ph type="ftr" sz="quarter" idx="11"/>
          </p:nvPr>
        </p:nvSpPr>
        <p:spPr/>
        <p:txBody>
          <a:bodyPr/>
          <a:p>
            <a:endParaRPr lang="en-IN"/>
          </a:p>
        </p:txBody>
      </p:sp>
      <p:sp>
        <p:nvSpPr>
          <p:cNvPr id="1049107" name="Slide Number Placeholder 6"/>
          <p:cNvSpPr>
            <a:spLocks noGrp="1"/>
          </p:cNvSpPr>
          <p:nvPr>
            <p:ph type="sldNum" sz="quarter" idx="12"/>
          </p:nvPr>
        </p:nvSpPr>
        <p:spPr/>
        <p:txBody>
          <a:bodyPr/>
          <a:p>
            <a:fld id="{E4D637E7-EA05-4CB6-A33C-7D9CACDE306A}" type="slidenum">
              <a:rPr lang="en-IN" smtClean="0"/>
              <a:t>‹#›</a:t>
            </a:fld>
            <a:endParaRPr lang="en-IN"/>
          </a:p>
        </p:txBody>
      </p:sp>
      <p:cxnSp>
        <p:nvCxnSpPr>
          <p:cNvPr id="3145761" name="Straight Connector 7"/>
          <p:cNvCxnSpPr>
            <a:cxnSpLocks/>
          </p:cNvCxnSpPr>
          <p:nvPr/>
        </p:nvCxnSpPr>
        <p:spPr>
          <a:xfrm flipV="1">
            <a:off x="8386843" y="5264106"/>
            <a:ext cx="0" cy="91440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260" name=""/>
        <p:cNvGrpSpPr/>
        <p:nvPr/>
      </p:nvGrpSpPr>
      <p:grpSpPr>
        <a:xfrm>
          <a:off x="0" y="0"/>
          <a:ext cx="0" cy="0"/>
          <a:chOff x="0" y="0"/>
          <a:chExt cx="0" cy="0"/>
        </a:xfrm>
      </p:grpSpPr>
      <p:sp>
        <p:nvSpPr>
          <p:cNvPr id="1049108" name="Title 1"/>
          <p:cNvSpPr>
            <a:spLocks noGrp="1"/>
          </p:cNvSpPr>
          <p:nvPr>
            <p:ph type="title"/>
          </p:nvPr>
        </p:nvSpPr>
        <p:spPr/>
        <p:txBody>
          <a:bodyPr/>
          <a:p>
            <a:r>
              <a:rPr lang="en-US"/>
              <a:t>Click to edit Master title style</a:t>
            </a:r>
            <a:endParaRPr dirty="0" lang="en-US"/>
          </a:p>
        </p:txBody>
      </p:sp>
      <p:sp>
        <p:nvSpPr>
          <p:cNvPr id="1049109"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110"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111" name="Footer Placeholder 4"/>
          <p:cNvSpPr>
            <a:spLocks noGrp="1"/>
          </p:cNvSpPr>
          <p:nvPr>
            <p:ph type="ftr" sz="quarter" idx="11"/>
          </p:nvPr>
        </p:nvSpPr>
        <p:spPr/>
        <p:txBody>
          <a:bodyPr/>
          <a:p>
            <a:endParaRPr lang="en-IN"/>
          </a:p>
        </p:txBody>
      </p:sp>
      <p:sp>
        <p:nvSpPr>
          <p:cNvPr id="1049112"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showMasterSp="0" type="vertTitleAndTx">
  <p:cSld name="Vertical Title and Text">
    <p:spTree>
      <p:nvGrpSpPr>
        <p:cNvPr id="261" name=""/>
        <p:cNvGrpSpPr/>
        <p:nvPr/>
      </p:nvGrpSpPr>
      <p:grpSpPr>
        <a:xfrm>
          <a:off x="0" y="0"/>
          <a:ext cx="0" cy="0"/>
          <a:chOff x="0" y="0"/>
          <a:chExt cx="0" cy="0"/>
        </a:xfrm>
      </p:grpSpPr>
      <p:sp>
        <p:nvSpPr>
          <p:cNvPr id="1049113" name="Vertical Title 1"/>
          <p:cNvSpPr>
            <a:spLocks noGrp="1"/>
          </p:cNvSpPr>
          <p:nvPr>
            <p:ph type="title" orient="vert"/>
          </p:nvPr>
        </p:nvSpPr>
        <p:spPr>
          <a:xfrm>
            <a:off x="8724901" y="762000"/>
            <a:ext cx="2628900" cy="5410200"/>
          </a:xfrm>
        </p:spPr>
        <p:txBody>
          <a:bodyPr bIns="91440" lIns="45720" rIns="45720" tIns="91440" vert="eaVert"/>
          <a:p>
            <a:r>
              <a:rPr lang="en-US"/>
              <a:t>Click to edit Master title style</a:t>
            </a:r>
            <a:endParaRPr dirty="0" lang="en-US"/>
          </a:p>
        </p:txBody>
      </p:sp>
      <p:sp>
        <p:nvSpPr>
          <p:cNvPr id="1049114" name="Vertical Text Placeholder 2"/>
          <p:cNvSpPr>
            <a:spLocks noGrp="1"/>
          </p:cNvSpPr>
          <p:nvPr>
            <p:ph type="body" orient="vert" idx="1"/>
          </p:nvPr>
        </p:nvSpPr>
        <p:spPr>
          <a:xfrm>
            <a:off x="990601" y="762000"/>
            <a:ext cx="7581900" cy="5410200"/>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11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116" name="Footer Placeholder 4"/>
          <p:cNvSpPr>
            <a:spLocks noGrp="1"/>
          </p:cNvSpPr>
          <p:nvPr>
            <p:ph type="ftr" sz="quarter" idx="11"/>
          </p:nvPr>
        </p:nvSpPr>
        <p:spPr/>
        <p:txBody>
          <a:bodyPr/>
          <a:p>
            <a:endParaRPr lang="en-IN"/>
          </a:p>
        </p:txBody>
      </p:sp>
      <p:sp>
        <p:nvSpPr>
          <p:cNvPr id="1049117"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62" name="Straight Connector 6"/>
          <p:cNvCxnSpPr>
            <a:cxnSpLocks/>
          </p:cNvCxnSpPr>
          <p:nvPr/>
        </p:nvCxnSpPr>
        <p:spPr>
          <a:xfrm rot="5400000" flipV="1">
            <a:off x="10058400" y="59263"/>
            <a:ext cx="0" cy="91440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77" name=""/>
        <p:cNvGrpSpPr/>
        <p:nvPr/>
      </p:nvGrpSpPr>
      <p:grpSpPr>
        <a:xfrm>
          <a:off x="0" y="0"/>
          <a:ext cx="0" cy="0"/>
          <a:chOff x="0" y="0"/>
          <a:chExt cx="0" cy="0"/>
        </a:xfrm>
      </p:grpSpPr>
      <p:sp>
        <p:nvSpPr>
          <p:cNvPr id="1049217"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dirty="0" lang="en-US"/>
          </a:p>
        </p:txBody>
      </p:sp>
      <p:sp>
        <p:nvSpPr>
          <p:cNvPr id="1049218" name="Subtitle 2"/>
          <p:cNvSpPr>
            <a:spLocks noGrp="1"/>
          </p:cNvSpPr>
          <p:nvPr>
            <p:ph type="subTitle" idx="1"/>
          </p:nvPr>
        </p:nvSpPr>
        <p:spPr>
          <a:xfrm>
            <a:off x="2589213" y="4777379"/>
            <a:ext cx="8915399" cy="1126283"/>
          </a:xfrm>
        </p:spPr>
        <p:txBody>
          <a:bodyPr anchor="t"/>
          <a:lstStyle>
            <a:lvl1pPr algn="l" indent="0" marL="0">
              <a:buNone/>
              <a:defRPr>
                <a:solidFill>
                  <a:schemeClr val="tx1">
                    <a:lumMod val="65000"/>
                    <a:lumOff val="3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9219"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220" name="Footer Placeholder 4"/>
          <p:cNvSpPr>
            <a:spLocks noGrp="1"/>
          </p:cNvSpPr>
          <p:nvPr>
            <p:ph type="ftr" sz="quarter" idx="11"/>
          </p:nvPr>
        </p:nvSpPr>
        <p:spPr/>
        <p:txBody>
          <a:bodyPr/>
          <a:p>
            <a:endParaRPr lang="en-IN"/>
          </a:p>
        </p:txBody>
      </p:sp>
      <p:sp>
        <p:nvSpPr>
          <p:cNvPr id="1049221" name="Freeform 6"/>
          <p:cNvSpPr/>
          <p:nvPr/>
        </p:nvSpPr>
        <p:spPr bwMode="auto">
          <a:xfrm>
            <a:off x="0" y="4323810"/>
            <a:ext cx="1744652" cy="778589"/>
          </a:xfrm>
          <a:custGeom>
            <a:avLst/>
            <a:ah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1049222" name="Slide Number Placeholder 5"/>
          <p:cNvSpPr>
            <a:spLocks noGrp="1"/>
          </p:cNvSpPr>
          <p:nvPr>
            <p:ph type="sldNum" sz="quarter" idx="12"/>
          </p:nvPr>
        </p:nvSpPr>
        <p:spPr>
          <a:xfrm>
            <a:off x="531812" y="4529540"/>
            <a:ext cx="779767" cy="365125"/>
          </a:xfrm>
        </p:spPr>
        <p:txBody>
          <a:bodyPr/>
          <a:p>
            <a:fld id="{E4D637E7-EA05-4CB6-A33C-7D9CACDE306A}" type="slidenum">
              <a:rPr lang="en-IN" smtClean="0"/>
              <a:t>‹#›</a:t>
            </a:fld>
            <a:endParaRPr lang="en-IN"/>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204" name=""/>
        <p:cNvGrpSpPr/>
        <p:nvPr/>
      </p:nvGrpSpPr>
      <p:grpSpPr>
        <a:xfrm>
          <a:off x="0" y="0"/>
          <a:ext cx="0" cy="0"/>
          <a:chOff x="0" y="0"/>
          <a:chExt cx="0" cy="0"/>
        </a:xfrm>
      </p:grpSpPr>
      <p:sp>
        <p:nvSpPr>
          <p:cNvPr id="1048746" name="Title 1"/>
          <p:cNvSpPr>
            <a:spLocks noGrp="1"/>
          </p:cNvSpPr>
          <p:nvPr>
            <p:ph type="title"/>
          </p:nvPr>
        </p:nvSpPr>
        <p:spPr>
          <a:xfrm>
            <a:off x="2592925" y="624110"/>
            <a:ext cx="8911687" cy="1280890"/>
          </a:xfrm>
        </p:spPr>
        <p:txBody>
          <a:bodyPr/>
          <a:p>
            <a:r>
              <a:rPr lang="en-US"/>
              <a:t>Click to edit Master title style</a:t>
            </a:r>
            <a:endParaRPr dirty="0" lang="en-US"/>
          </a:p>
        </p:txBody>
      </p:sp>
      <p:sp>
        <p:nvSpPr>
          <p:cNvPr id="1048747" name="Content Placeholder 2"/>
          <p:cNvSpPr>
            <a:spLocks noGrp="1"/>
          </p:cNvSpPr>
          <p:nvPr>
            <p:ph idx="1"/>
          </p:nvPr>
        </p:nvSpPr>
        <p:spPr>
          <a:xfrm>
            <a:off x="2589212" y="2133600"/>
            <a:ext cx="8915400" cy="3777622"/>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48"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749" name="Footer Placeholder 4"/>
          <p:cNvSpPr>
            <a:spLocks noGrp="1"/>
          </p:cNvSpPr>
          <p:nvPr>
            <p:ph type="ftr" sz="quarter" idx="11"/>
          </p:nvPr>
        </p:nvSpPr>
        <p:spPr/>
        <p:txBody>
          <a:bodyPr/>
          <a:p>
            <a:endParaRPr lang="en-IN"/>
          </a:p>
        </p:txBody>
      </p:sp>
      <p:sp>
        <p:nvSpPr>
          <p:cNvPr id="1048750" name="Freeform 11"/>
          <p:cNvSpPr/>
          <p:nvPr/>
        </p:nvSpPr>
        <p:spPr bwMode="auto">
          <a:xfrm flipV="1">
            <a:off x="-4189" y="71437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8751"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281" name=""/>
        <p:cNvGrpSpPr/>
        <p:nvPr/>
      </p:nvGrpSpPr>
      <p:grpSpPr>
        <a:xfrm>
          <a:off x="0" y="0"/>
          <a:ext cx="0" cy="0"/>
          <a:chOff x="0" y="0"/>
          <a:chExt cx="0" cy="0"/>
        </a:xfrm>
      </p:grpSpPr>
      <p:sp>
        <p:nvSpPr>
          <p:cNvPr id="1049243" name="Title 1"/>
          <p:cNvSpPr>
            <a:spLocks noGrp="1"/>
          </p:cNvSpPr>
          <p:nvPr>
            <p:ph type="title"/>
          </p:nvPr>
        </p:nvSpPr>
        <p:spPr>
          <a:xfrm>
            <a:off x="2589212" y="2058750"/>
            <a:ext cx="8915399" cy="1468800"/>
          </a:xfrm>
        </p:spPr>
        <p:txBody>
          <a:bodyPr anchor="b"/>
          <a:lstStyle>
            <a:lvl1pPr algn="l">
              <a:defRPr b="0" cap="none" sz="4000"/>
            </a:lvl1pPr>
          </a:lstStyle>
          <a:p>
            <a:r>
              <a:rPr lang="en-US"/>
              <a:t>Click to edit Master title style</a:t>
            </a:r>
            <a:endParaRPr dirty="0" lang="en-US"/>
          </a:p>
        </p:txBody>
      </p:sp>
      <p:sp>
        <p:nvSpPr>
          <p:cNvPr id="1049244" name="Text Placeholder 2"/>
          <p:cNvSpPr>
            <a:spLocks noGrp="1"/>
          </p:cNvSpPr>
          <p:nvPr>
            <p:ph type="body" idx="1"/>
          </p:nvPr>
        </p:nvSpPr>
        <p:spPr>
          <a:xfrm>
            <a:off x="2589212" y="3530129"/>
            <a:ext cx="8915399" cy="860400"/>
          </a:xfrm>
        </p:spPr>
        <p:txBody>
          <a:bodyPr anchor="t"/>
          <a:lstStyle>
            <a:lvl1pPr algn="l" indent="0" marL="0">
              <a:buNone/>
              <a:defRPr sz="2000">
                <a:solidFill>
                  <a:schemeClr val="tx1">
                    <a:lumMod val="65000"/>
                    <a:lumOff val="3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24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246" name="Footer Placeholder 4"/>
          <p:cNvSpPr>
            <a:spLocks noGrp="1"/>
          </p:cNvSpPr>
          <p:nvPr>
            <p:ph type="ftr" sz="quarter" idx="11"/>
          </p:nvPr>
        </p:nvSpPr>
        <p:spPr/>
        <p:txBody>
          <a:bodyPr/>
          <a:p>
            <a:endParaRPr lang="en-IN"/>
          </a:p>
        </p:txBody>
      </p:sp>
      <p:sp>
        <p:nvSpPr>
          <p:cNvPr id="1049247" name="Freeform 11"/>
          <p:cNvSpPr/>
          <p:nvPr/>
        </p:nvSpPr>
        <p:spPr bwMode="auto">
          <a:xfrm flipV="1">
            <a:off x="-4189" y="317817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48" name="Slide Number Placeholder 5"/>
          <p:cNvSpPr>
            <a:spLocks noGrp="1"/>
          </p:cNvSpPr>
          <p:nvPr>
            <p:ph type="sldNum" sz="quarter" idx="12"/>
          </p:nvPr>
        </p:nvSpPr>
        <p:spPr>
          <a:xfrm>
            <a:off x="531812" y="3244139"/>
            <a:ext cx="779767" cy="365125"/>
          </a:xfrm>
        </p:spPr>
        <p:txBody>
          <a:bodyPr/>
          <a:p>
            <a:fld id="{E4D637E7-EA05-4CB6-A33C-7D9CACDE306A}" type="slidenum">
              <a:rPr lang="en-IN" smtClean="0"/>
              <a:t>‹#›</a:t>
            </a:fld>
            <a:endParaRPr lang="en-IN"/>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276" name=""/>
        <p:cNvGrpSpPr/>
        <p:nvPr/>
      </p:nvGrpSpPr>
      <p:grpSpPr>
        <a:xfrm>
          <a:off x="0" y="0"/>
          <a:ext cx="0" cy="0"/>
          <a:chOff x="0" y="0"/>
          <a:chExt cx="0" cy="0"/>
        </a:xfrm>
      </p:grpSpPr>
      <p:sp>
        <p:nvSpPr>
          <p:cNvPr id="1049210" name="Title 7"/>
          <p:cNvSpPr>
            <a:spLocks noGrp="1"/>
          </p:cNvSpPr>
          <p:nvPr>
            <p:ph type="title"/>
          </p:nvPr>
        </p:nvSpPr>
        <p:spPr/>
        <p:txBody>
          <a:bodyPr/>
          <a:p>
            <a:r>
              <a:rPr lang="en-US"/>
              <a:t>Click to edit Master title style</a:t>
            </a:r>
            <a:endParaRPr dirty="0" lang="en-US"/>
          </a:p>
        </p:txBody>
      </p:sp>
      <p:sp>
        <p:nvSpPr>
          <p:cNvPr id="1049211" name="Content Placeholder 2"/>
          <p:cNvSpPr>
            <a:spLocks noGrp="1"/>
          </p:cNvSpPr>
          <p:nvPr>
            <p:ph sz="half" idx="1"/>
          </p:nvPr>
        </p:nvSpPr>
        <p:spPr>
          <a:xfrm>
            <a:off x="2589212" y="2133600"/>
            <a:ext cx="4313864" cy="3777622"/>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212" name="Content Placeholder 3"/>
          <p:cNvSpPr>
            <a:spLocks noGrp="1"/>
          </p:cNvSpPr>
          <p:nvPr>
            <p:ph sz="half" idx="2"/>
          </p:nvPr>
        </p:nvSpPr>
        <p:spPr>
          <a:xfrm>
            <a:off x="7190747" y="2126222"/>
            <a:ext cx="4313864" cy="3777622"/>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213"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214" name="Footer Placeholder 5"/>
          <p:cNvSpPr>
            <a:spLocks noGrp="1"/>
          </p:cNvSpPr>
          <p:nvPr>
            <p:ph type="ftr" sz="quarter" idx="11"/>
          </p:nvPr>
        </p:nvSpPr>
        <p:spPr/>
        <p:txBody>
          <a:bodyPr/>
          <a:p>
            <a:endParaRPr lang="en-IN"/>
          </a:p>
        </p:txBody>
      </p:sp>
      <p:sp>
        <p:nvSpPr>
          <p:cNvPr id="1049215" name="Freeform 11"/>
          <p:cNvSpPr/>
          <p:nvPr/>
        </p:nvSpPr>
        <p:spPr bwMode="auto">
          <a:xfrm flipV="1">
            <a:off x="-4189" y="71437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16" name="Slide Number Placeholder 5"/>
          <p:cNvSpPr>
            <a:spLocks noGrp="1"/>
          </p:cNvSpPr>
          <p:nvPr>
            <p:ph type="sldNum" sz="quarter" idx="12"/>
          </p:nvPr>
        </p:nvSpPr>
        <p:spPr>
          <a:xfrm>
            <a:off x="531812" y="787782"/>
            <a:ext cx="779767" cy="365125"/>
          </a:xfrm>
        </p:spPr>
        <p:txBody>
          <a:bodyPr/>
          <a:p>
            <a:fld id="{E4D637E7-EA05-4CB6-A33C-7D9CACDE306A}" type="slidenum">
              <a:rPr lang="en-IN" smtClean="0"/>
              <a:t>‹#›</a:t>
            </a:fld>
            <a:endParaRPr lang="en-IN"/>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268" name=""/>
        <p:cNvGrpSpPr/>
        <p:nvPr/>
      </p:nvGrpSpPr>
      <p:grpSpPr>
        <a:xfrm>
          <a:off x="0" y="0"/>
          <a:ext cx="0" cy="0"/>
          <a:chOff x="0" y="0"/>
          <a:chExt cx="0" cy="0"/>
        </a:xfrm>
      </p:grpSpPr>
      <p:sp>
        <p:nvSpPr>
          <p:cNvPr id="1049153" name="Title 9"/>
          <p:cNvSpPr>
            <a:spLocks noGrp="1"/>
          </p:cNvSpPr>
          <p:nvPr>
            <p:ph type="title"/>
          </p:nvPr>
        </p:nvSpPr>
        <p:spPr/>
        <p:txBody>
          <a:bodyPr/>
          <a:p>
            <a:r>
              <a:rPr lang="en-US"/>
              <a:t>Click to edit Master title style</a:t>
            </a:r>
            <a:endParaRPr dirty="0" lang="en-US"/>
          </a:p>
        </p:txBody>
      </p:sp>
      <p:sp>
        <p:nvSpPr>
          <p:cNvPr id="1049154" name="Text Placeholder 2"/>
          <p:cNvSpPr>
            <a:spLocks noGrp="1"/>
          </p:cNvSpPr>
          <p:nvPr>
            <p:ph type="body" idx="1"/>
          </p:nvPr>
        </p:nvSpPr>
        <p:spPr>
          <a:xfrm>
            <a:off x="2939373" y="1972703"/>
            <a:ext cx="3992732" cy="576262"/>
          </a:xfrm>
        </p:spPr>
        <p:txBody>
          <a:bodyPr anchor="b">
            <a:noAutofit/>
          </a:bodyPr>
          <a:lstStyle>
            <a:lvl1pPr indent="0" marL="0">
              <a:buNone/>
              <a:defRPr b="0"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155" name="Content Placeholder 3"/>
          <p:cNvSpPr>
            <a:spLocks noGrp="1"/>
          </p:cNvSpPr>
          <p:nvPr>
            <p:ph sz="half" idx="2"/>
          </p:nvPr>
        </p:nvSpPr>
        <p:spPr>
          <a:xfrm>
            <a:off x="2589212" y="2548966"/>
            <a:ext cx="4342893" cy="3354060"/>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156" name="Text Placeholder 4"/>
          <p:cNvSpPr>
            <a:spLocks noGrp="1"/>
          </p:cNvSpPr>
          <p:nvPr>
            <p:ph type="body" sz="quarter" idx="3"/>
          </p:nvPr>
        </p:nvSpPr>
        <p:spPr>
          <a:xfrm>
            <a:off x="7506629" y="1969475"/>
            <a:ext cx="3999001" cy="576262"/>
          </a:xfrm>
        </p:spPr>
        <p:txBody>
          <a:bodyPr anchor="b">
            <a:noAutofit/>
          </a:bodyPr>
          <a:lstStyle>
            <a:lvl1pPr indent="0" marL="0">
              <a:buNone/>
              <a:defRPr b="0"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157" name="Content Placeholder 5"/>
          <p:cNvSpPr>
            <a:spLocks noGrp="1"/>
          </p:cNvSpPr>
          <p:nvPr>
            <p:ph sz="quarter" idx="4"/>
          </p:nvPr>
        </p:nvSpPr>
        <p:spPr>
          <a:xfrm>
            <a:off x="7166957" y="2545738"/>
            <a:ext cx="4338674" cy="3354060"/>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158" name="Date Placeholder 6"/>
          <p:cNvSpPr>
            <a:spLocks noGrp="1"/>
          </p:cNvSpPr>
          <p:nvPr>
            <p:ph type="dt" sz="half" idx="10"/>
          </p:nvPr>
        </p:nvSpPr>
        <p:spPr/>
        <p:txBody>
          <a:bodyPr/>
          <a:p>
            <a:fld id="{7C70264F-1E01-4F52-887B-2D11D2A1CCE8}" type="datetimeFigureOut">
              <a:rPr lang="en-IN" smtClean="0"/>
              <a:t>29-03-2022</a:t>
            </a:fld>
            <a:endParaRPr lang="en-IN"/>
          </a:p>
        </p:txBody>
      </p:sp>
      <p:sp>
        <p:nvSpPr>
          <p:cNvPr id="1049159" name="Footer Placeholder 7"/>
          <p:cNvSpPr>
            <a:spLocks noGrp="1"/>
          </p:cNvSpPr>
          <p:nvPr>
            <p:ph type="ftr" sz="quarter" idx="11"/>
          </p:nvPr>
        </p:nvSpPr>
        <p:spPr/>
        <p:txBody>
          <a:bodyPr/>
          <a:p>
            <a:endParaRPr lang="en-IN"/>
          </a:p>
        </p:txBody>
      </p:sp>
      <p:sp>
        <p:nvSpPr>
          <p:cNvPr id="1049160" name="Freeform 11"/>
          <p:cNvSpPr/>
          <p:nvPr/>
        </p:nvSpPr>
        <p:spPr bwMode="auto">
          <a:xfrm flipV="1">
            <a:off x="-4189" y="71437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61" name="Slide Number Placeholder 5"/>
          <p:cNvSpPr>
            <a:spLocks noGrp="1"/>
          </p:cNvSpPr>
          <p:nvPr>
            <p:ph type="sldNum" sz="quarter" idx="12"/>
          </p:nvPr>
        </p:nvSpPr>
        <p:spPr>
          <a:xfrm>
            <a:off x="531812" y="787782"/>
            <a:ext cx="779767" cy="365125"/>
          </a:xfrm>
        </p:spPr>
        <p:txBody>
          <a:bodyPr/>
          <a:p>
            <a:fld id="{E4D637E7-EA05-4CB6-A33C-7D9CACDE306A}" type="slidenum">
              <a:rPr lang="en-IN" smtClean="0"/>
              <a:t>‹#›</a:t>
            </a:fld>
            <a:endParaRPr lang="en-IN"/>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274" name=""/>
        <p:cNvGrpSpPr/>
        <p:nvPr/>
      </p:nvGrpSpPr>
      <p:grpSpPr>
        <a:xfrm>
          <a:off x="0" y="0"/>
          <a:ext cx="0" cy="0"/>
          <a:chOff x="0" y="0"/>
          <a:chExt cx="0" cy="0"/>
        </a:xfrm>
      </p:grpSpPr>
      <p:sp>
        <p:nvSpPr>
          <p:cNvPr id="1049199" name="Title 1"/>
          <p:cNvSpPr>
            <a:spLocks noGrp="1"/>
          </p:cNvSpPr>
          <p:nvPr>
            <p:ph type="title"/>
          </p:nvPr>
        </p:nvSpPr>
        <p:spPr/>
        <p:txBody>
          <a:bodyPr/>
          <a:p>
            <a:r>
              <a:rPr lang="en-US"/>
              <a:t>Click to edit Master title style</a:t>
            </a:r>
            <a:endParaRPr dirty="0" lang="en-US"/>
          </a:p>
        </p:txBody>
      </p:sp>
      <p:sp>
        <p:nvSpPr>
          <p:cNvPr id="1049200"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9201" name="Footer Placeholder 3"/>
          <p:cNvSpPr>
            <a:spLocks noGrp="1"/>
          </p:cNvSpPr>
          <p:nvPr>
            <p:ph type="ftr" sz="quarter" idx="11"/>
          </p:nvPr>
        </p:nvSpPr>
        <p:spPr/>
        <p:txBody>
          <a:bodyPr/>
          <a:p>
            <a:endParaRPr lang="en-IN"/>
          </a:p>
        </p:txBody>
      </p:sp>
      <p:sp>
        <p:nvSpPr>
          <p:cNvPr id="1049202" name="Freeform 11"/>
          <p:cNvSpPr/>
          <p:nvPr/>
        </p:nvSpPr>
        <p:spPr bwMode="auto">
          <a:xfrm flipV="1">
            <a:off x="-4189" y="71437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03" name="Slide Number Placeholder 4"/>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283" name=""/>
        <p:cNvGrpSpPr/>
        <p:nvPr/>
      </p:nvGrpSpPr>
      <p:grpSpPr>
        <a:xfrm>
          <a:off x="0" y="0"/>
          <a:ext cx="0" cy="0"/>
          <a:chOff x="0" y="0"/>
          <a:chExt cx="0" cy="0"/>
        </a:xfrm>
      </p:grpSpPr>
      <p:sp>
        <p:nvSpPr>
          <p:cNvPr id="1049253" name="Title 1"/>
          <p:cNvSpPr>
            <a:spLocks noGrp="1"/>
          </p:cNvSpPr>
          <p:nvPr>
            <p:ph type="title"/>
          </p:nvPr>
        </p:nvSpPr>
        <p:spPr>
          <a:xfrm>
            <a:off x="684212" y="3429000"/>
            <a:ext cx="8534400" cy="1697400"/>
          </a:xfrm>
        </p:spPr>
        <p:txBody>
          <a:bodyPr anchor="b">
            <a:normAutofit/>
          </a:bodyPr>
          <a:lstStyle>
            <a:lvl1pPr algn="l">
              <a:defRPr b="0" cap="all" sz="3200"/>
            </a:lvl1pPr>
          </a:lstStyle>
          <a:p>
            <a:r>
              <a:rPr lang="en-US"/>
              <a:t>Click to edit Master title style</a:t>
            </a:r>
            <a:endParaRPr dirty="0" lang="en-US"/>
          </a:p>
        </p:txBody>
      </p:sp>
      <p:sp>
        <p:nvSpPr>
          <p:cNvPr id="1049254" name="Text Placeholder 2"/>
          <p:cNvSpPr>
            <a:spLocks noGrp="1"/>
          </p:cNvSpPr>
          <p:nvPr>
            <p:ph type="body" idx="1"/>
          </p:nvPr>
        </p:nvSpPr>
        <p:spPr>
          <a:xfrm>
            <a:off x="684211" y="5132981"/>
            <a:ext cx="8535990" cy="860400"/>
          </a:xfrm>
        </p:spPr>
        <p:txBody>
          <a:bodyPr anchor="t">
            <a:normAutofit/>
          </a:bodyPr>
          <a:lstStyle>
            <a:lvl1pPr algn="l" indent="0" marL="0">
              <a:buNone/>
              <a:defRPr sz="2000">
                <a:solidFill>
                  <a:schemeClr val="bg2">
                    <a:lumMod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25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256" name="Footer Placeholder 4"/>
          <p:cNvSpPr>
            <a:spLocks noGrp="1"/>
          </p:cNvSpPr>
          <p:nvPr>
            <p:ph type="ftr" sz="quarter" idx="11"/>
          </p:nvPr>
        </p:nvSpPr>
        <p:spPr/>
        <p:txBody>
          <a:bodyPr/>
          <a:p>
            <a:endParaRPr lang="en-IN"/>
          </a:p>
        </p:txBody>
      </p:sp>
      <p:sp>
        <p:nvSpPr>
          <p:cNvPr id="1049257"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82" name=""/>
        <p:cNvGrpSpPr/>
        <p:nvPr/>
      </p:nvGrpSpPr>
      <p:grpSpPr>
        <a:xfrm>
          <a:off x="0" y="0"/>
          <a:ext cx="0" cy="0"/>
          <a:chOff x="0" y="0"/>
          <a:chExt cx="0" cy="0"/>
        </a:xfrm>
      </p:grpSpPr>
      <p:sp>
        <p:nvSpPr>
          <p:cNvPr id="1049249" name="Date Placeholder 1"/>
          <p:cNvSpPr>
            <a:spLocks noGrp="1"/>
          </p:cNvSpPr>
          <p:nvPr>
            <p:ph type="dt" sz="half" idx="10"/>
          </p:nvPr>
        </p:nvSpPr>
        <p:spPr/>
        <p:txBody>
          <a:bodyPr/>
          <a:p>
            <a:fld id="{7C70264F-1E01-4F52-887B-2D11D2A1CCE8}" type="datetimeFigureOut">
              <a:rPr lang="en-IN" smtClean="0"/>
              <a:t>29-03-2022</a:t>
            </a:fld>
            <a:endParaRPr lang="en-IN"/>
          </a:p>
        </p:txBody>
      </p:sp>
      <p:sp>
        <p:nvSpPr>
          <p:cNvPr id="1049250" name="Footer Placeholder 2"/>
          <p:cNvSpPr>
            <a:spLocks noGrp="1"/>
          </p:cNvSpPr>
          <p:nvPr>
            <p:ph type="ftr" sz="quarter" idx="11"/>
          </p:nvPr>
        </p:nvSpPr>
        <p:spPr/>
        <p:txBody>
          <a:bodyPr/>
          <a:p>
            <a:endParaRPr lang="en-IN"/>
          </a:p>
        </p:txBody>
      </p:sp>
      <p:sp>
        <p:nvSpPr>
          <p:cNvPr id="1049251" name="Freeform 11"/>
          <p:cNvSpPr/>
          <p:nvPr/>
        </p:nvSpPr>
        <p:spPr bwMode="auto">
          <a:xfrm flipV="1">
            <a:off x="-4189" y="71437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52" name="Slide Number Placeholder 3"/>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272" name=""/>
        <p:cNvGrpSpPr/>
        <p:nvPr/>
      </p:nvGrpSpPr>
      <p:grpSpPr>
        <a:xfrm>
          <a:off x="0" y="0"/>
          <a:ext cx="0" cy="0"/>
          <a:chOff x="0" y="0"/>
          <a:chExt cx="0" cy="0"/>
        </a:xfrm>
      </p:grpSpPr>
      <p:sp>
        <p:nvSpPr>
          <p:cNvPr id="1049186" name="Title 1"/>
          <p:cNvSpPr>
            <a:spLocks noGrp="1"/>
          </p:cNvSpPr>
          <p:nvPr>
            <p:ph type="title"/>
          </p:nvPr>
        </p:nvSpPr>
        <p:spPr>
          <a:xfrm>
            <a:off x="2589212" y="446088"/>
            <a:ext cx="3505199" cy="976312"/>
          </a:xfrm>
        </p:spPr>
        <p:txBody>
          <a:bodyPr anchor="b"/>
          <a:lstStyle>
            <a:lvl1pPr algn="l">
              <a:defRPr b="0" sz="2000"/>
            </a:lvl1pPr>
          </a:lstStyle>
          <a:p>
            <a:r>
              <a:rPr lang="en-US"/>
              <a:t>Click to edit Master title style</a:t>
            </a:r>
            <a:endParaRPr dirty="0" lang="en-US"/>
          </a:p>
        </p:txBody>
      </p:sp>
      <p:sp>
        <p:nvSpPr>
          <p:cNvPr id="1049187" name="Content Placeholder 2"/>
          <p:cNvSpPr>
            <a:spLocks noGrp="1"/>
          </p:cNvSpPr>
          <p:nvPr>
            <p:ph idx="1"/>
          </p:nvPr>
        </p:nvSpPr>
        <p:spPr>
          <a:xfrm>
            <a:off x="6323012" y="446088"/>
            <a:ext cx="5181600" cy="5414963"/>
          </a:xfrm>
        </p:spPr>
        <p:txBody>
          <a:bodyPr anchor="ct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188" name="Text Placeholder 3"/>
          <p:cNvSpPr>
            <a:spLocks noGrp="1"/>
          </p:cNvSpPr>
          <p:nvPr>
            <p:ph type="body" sz="half" idx="2"/>
          </p:nvPr>
        </p:nvSpPr>
        <p:spPr>
          <a:xfrm>
            <a:off x="2589212" y="1598613"/>
            <a:ext cx="3505199" cy="4262436"/>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189"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190" name="Footer Placeholder 5"/>
          <p:cNvSpPr>
            <a:spLocks noGrp="1"/>
          </p:cNvSpPr>
          <p:nvPr>
            <p:ph type="ftr" sz="quarter" idx="11"/>
          </p:nvPr>
        </p:nvSpPr>
        <p:spPr/>
        <p:txBody>
          <a:bodyPr/>
          <a:p>
            <a:endParaRPr lang="en-IN"/>
          </a:p>
        </p:txBody>
      </p:sp>
      <p:sp>
        <p:nvSpPr>
          <p:cNvPr id="1049191" name="Freeform 11"/>
          <p:cNvSpPr/>
          <p:nvPr/>
        </p:nvSpPr>
        <p:spPr bwMode="auto">
          <a:xfrm flipV="1">
            <a:off x="-4189" y="71437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92"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280" name=""/>
        <p:cNvGrpSpPr/>
        <p:nvPr/>
      </p:nvGrpSpPr>
      <p:grpSpPr>
        <a:xfrm>
          <a:off x="0" y="0"/>
          <a:ext cx="0" cy="0"/>
          <a:chOff x="0" y="0"/>
          <a:chExt cx="0" cy="0"/>
        </a:xfrm>
      </p:grpSpPr>
      <p:sp>
        <p:nvSpPr>
          <p:cNvPr id="1049236" name="Title 1"/>
          <p:cNvSpPr>
            <a:spLocks noGrp="1"/>
          </p:cNvSpPr>
          <p:nvPr>
            <p:ph type="title"/>
          </p:nvPr>
        </p:nvSpPr>
        <p:spPr>
          <a:xfrm>
            <a:off x="2589213" y="4800600"/>
            <a:ext cx="8915400" cy="566738"/>
          </a:xfrm>
        </p:spPr>
        <p:txBody>
          <a:bodyPr anchor="b">
            <a:normAutofit/>
          </a:bodyPr>
          <a:lstStyle>
            <a:lvl1pPr algn="l">
              <a:defRPr b="0" sz="2400"/>
            </a:lvl1pPr>
          </a:lstStyle>
          <a:p>
            <a:r>
              <a:rPr lang="en-US"/>
              <a:t>Click to edit Master title style</a:t>
            </a:r>
            <a:endParaRPr dirty="0" lang="en-US"/>
          </a:p>
        </p:txBody>
      </p:sp>
      <p:sp>
        <p:nvSpPr>
          <p:cNvPr id="1049237" name="Picture Placeholder 2"/>
          <p:cNvSpPr>
            <a:spLocks noChangeAspect="1" noGrp="1"/>
          </p:cNvSpPr>
          <p:nvPr>
            <p:ph type="pic" idx="1"/>
          </p:nvPr>
        </p:nvSpPr>
        <p:spPr>
          <a:xfrm>
            <a:off x="2589212" y="634965"/>
            <a:ext cx="8915400" cy="3854970"/>
          </a:xfrm>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9238" name="Text Placeholder 3"/>
          <p:cNvSpPr>
            <a:spLocks noGrp="1"/>
          </p:cNvSpPr>
          <p:nvPr>
            <p:ph type="body" sz="half" idx="2"/>
          </p:nvPr>
        </p:nvSpPr>
        <p:spPr>
          <a:xfrm>
            <a:off x="2589213" y="5367338"/>
            <a:ext cx="8915400" cy="493712"/>
          </a:xfrm>
        </p:spPr>
        <p:txBody>
          <a:bodyPr>
            <a:normAutofit/>
          </a:bodyPr>
          <a:lstStyle>
            <a:lvl1pPr indent="0" marL="0">
              <a:buNone/>
              <a:defRPr sz="12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239"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240" name="Footer Placeholder 5"/>
          <p:cNvSpPr>
            <a:spLocks noGrp="1"/>
          </p:cNvSpPr>
          <p:nvPr>
            <p:ph type="ftr" sz="quarter" idx="11"/>
          </p:nvPr>
        </p:nvSpPr>
        <p:spPr/>
        <p:txBody>
          <a:bodyPr/>
          <a:p>
            <a:endParaRPr lang="en-IN"/>
          </a:p>
        </p:txBody>
      </p:sp>
      <p:sp>
        <p:nvSpPr>
          <p:cNvPr id="1049241" name="Freeform 11"/>
          <p:cNvSpPr/>
          <p:nvPr/>
        </p:nvSpPr>
        <p:spPr bwMode="auto">
          <a:xfrm flipV="1">
            <a:off x="-4189" y="491172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42" name="Slide Number Placeholder 6"/>
          <p:cNvSpPr>
            <a:spLocks noGrp="1"/>
          </p:cNvSpPr>
          <p:nvPr>
            <p:ph type="sldNum" sz="quarter" idx="12"/>
          </p:nvPr>
        </p:nvSpPr>
        <p:spPr>
          <a:xfrm>
            <a:off x="531812" y="4983087"/>
            <a:ext cx="779767" cy="365125"/>
          </a:xfrm>
        </p:spPr>
        <p:txBody>
          <a:bodyPr/>
          <a:p>
            <a:fld id="{E4D637E7-EA05-4CB6-A33C-7D9CACDE306A}" type="slidenum">
              <a:rPr lang="en-IN" smtClean="0"/>
              <a:t>‹#›</a:t>
            </a:fld>
            <a:endParaRPr lang="en-IN"/>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273" name=""/>
        <p:cNvGrpSpPr/>
        <p:nvPr/>
      </p:nvGrpSpPr>
      <p:grpSpPr>
        <a:xfrm>
          <a:off x="0" y="0"/>
          <a:ext cx="0" cy="0"/>
          <a:chOff x="0" y="0"/>
          <a:chExt cx="0" cy="0"/>
        </a:xfrm>
      </p:grpSpPr>
      <p:sp>
        <p:nvSpPr>
          <p:cNvPr id="1049193" name="Title 1"/>
          <p:cNvSpPr>
            <a:spLocks noGrp="1"/>
          </p:cNvSpPr>
          <p:nvPr>
            <p:ph type="title"/>
          </p:nvPr>
        </p:nvSpPr>
        <p:spPr>
          <a:xfrm>
            <a:off x="2589212" y="609600"/>
            <a:ext cx="8915399" cy="3117040"/>
          </a:xfrm>
        </p:spPr>
        <p:txBody>
          <a:bodyPr anchor="ctr">
            <a:normAutofit/>
          </a:bodyPr>
          <a:lstStyle>
            <a:lvl1pPr algn="l">
              <a:defRPr b="0" cap="none" sz="4800"/>
            </a:lvl1pPr>
          </a:lstStyle>
          <a:p>
            <a:r>
              <a:rPr lang="en-US"/>
              <a:t>Click to edit Master title style</a:t>
            </a:r>
            <a:endParaRPr dirty="0" lang="en-US"/>
          </a:p>
        </p:txBody>
      </p:sp>
      <p:sp>
        <p:nvSpPr>
          <p:cNvPr id="1049194" name="Text Placeholder 2"/>
          <p:cNvSpPr>
            <a:spLocks noGrp="1"/>
          </p:cNvSpPr>
          <p:nvPr>
            <p:ph type="body" idx="1"/>
          </p:nvPr>
        </p:nvSpPr>
        <p:spPr>
          <a:xfrm>
            <a:off x="2589212" y="4354046"/>
            <a:ext cx="8915399" cy="1555864"/>
          </a:xfrm>
        </p:spPr>
        <p:txBody>
          <a:bodyPr anchor="ctr">
            <a:normAutofit/>
          </a:bodyPr>
          <a:lstStyle>
            <a:lvl1pPr algn="l" indent="0" marL="0">
              <a:buNone/>
              <a:defRPr sz="1800">
                <a:solidFill>
                  <a:schemeClr val="tx1">
                    <a:lumMod val="65000"/>
                    <a:lumOff val="3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19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196" name="Footer Placeholder 4"/>
          <p:cNvSpPr>
            <a:spLocks noGrp="1"/>
          </p:cNvSpPr>
          <p:nvPr>
            <p:ph type="ftr" sz="quarter" idx="11"/>
          </p:nvPr>
        </p:nvSpPr>
        <p:spPr/>
        <p:txBody>
          <a:bodyPr/>
          <a:p>
            <a:endParaRPr lang="en-IN"/>
          </a:p>
        </p:txBody>
      </p:sp>
      <p:sp>
        <p:nvSpPr>
          <p:cNvPr id="1049197" name="Freeform 11"/>
          <p:cNvSpPr/>
          <p:nvPr/>
        </p:nvSpPr>
        <p:spPr bwMode="auto">
          <a:xfrm flipV="1">
            <a:off x="-4189" y="317817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98" name="Slide Number Placeholder 5"/>
          <p:cNvSpPr>
            <a:spLocks noGrp="1"/>
          </p:cNvSpPr>
          <p:nvPr>
            <p:ph type="sldNum" sz="quarter" idx="12"/>
          </p:nvPr>
        </p:nvSpPr>
        <p:spPr>
          <a:xfrm>
            <a:off x="531812" y="3244139"/>
            <a:ext cx="779767" cy="365125"/>
          </a:xfrm>
        </p:spPr>
        <p:txBody>
          <a:bodyPr/>
          <a:p>
            <a:fld id="{E4D637E7-EA05-4CB6-A33C-7D9CACDE306A}" type="slidenum">
              <a:rPr lang="en-IN" smtClean="0"/>
              <a:t>‹#›</a:t>
            </a:fld>
            <a:endParaRPr lang="en-IN"/>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269" name=""/>
        <p:cNvGrpSpPr/>
        <p:nvPr/>
      </p:nvGrpSpPr>
      <p:grpSpPr>
        <a:xfrm>
          <a:off x="0" y="0"/>
          <a:ext cx="0" cy="0"/>
          <a:chOff x="0" y="0"/>
          <a:chExt cx="0" cy="0"/>
        </a:xfrm>
      </p:grpSpPr>
      <p:sp>
        <p:nvSpPr>
          <p:cNvPr id="1049162" name="Title 1"/>
          <p:cNvSpPr>
            <a:spLocks noGrp="1"/>
          </p:cNvSpPr>
          <p:nvPr>
            <p:ph type="title"/>
          </p:nvPr>
        </p:nvSpPr>
        <p:spPr>
          <a:xfrm>
            <a:off x="2849949" y="609600"/>
            <a:ext cx="8393926" cy="2895600"/>
          </a:xfrm>
        </p:spPr>
        <p:txBody>
          <a:bodyPr anchor="ctr">
            <a:normAutofit/>
          </a:bodyPr>
          <a:lstStyle>
            <a:lvl1pPr algn="l">
              <a:defRPr b="0" cap="none" sz="4800"/>
            </a:lvl1pPr>
          </a:lstStyle>
          <a:p>
            <a:r>
              <a:rPr lang="en-US"/>
              <a:t>Click to edit Master title style</a:t>
            </a:r>
            <a:endParaRPr dirty="0" lang="en-US"/>
          </a:p>
        </p:txBody>
      </p:sp>
      <p:sp>
        <p:nvSpPr>
          <p:cNvPr id="1049163" name="Text Placeholder 9"/>
          <p:cNvSpPr>
            <a:spLocks noGrp="1"/>
          </p:cNvSpPr>
          <p:nvPr>
            <p:ph type="body" sz="quarter" idx="13"/>
          </p:nvPr>
        </p:nvSpPr>
        <p:spPr>
          <a:xfrm>
            <a:off x="3275012" y="3505200"/>
            <a:ext cx="7536554" cy="381000"/>
          </a:xfrm>
        </p:spPr>
        <p:txBody>
          <a:bodyPr anchor="ctr">
            <a:noAutofit/>
          </a:bodyPr>
          <a:lstStyle>
            <a:lvl1pPr indent="0" marL="0">
              <a:buFontTx/>
              <a:buNone/>
              <a:defRPr sz="1600">
                <a:solidFill>
                  <a:schemeClr val="tx1">
                    <a:lumMod val="50000"/>
                    <a:lumOff val="50000"/>
                  </a:schemeClr>
                </a:solidFill>
              </a:defRPr>
            </a:lvl1pPr>
            <a:lvl2pPr indent="0" marL="457200">
              <a:buFontTx/>
              <a:buNone/>
            </a:lvl2pPr>
            <a:lvl3pPr indent="0" marL="914400">
              <a:buFontTx/>
              <a:buNone/>
            </a:lvl3pPr>
            <a:lvl4pPr indent="0" marL="1371600">
              <a:buFontTx/>
              <a:buNone/>
            </a:lvl4pPr>
            <a:lvl5pPr indent="0" marL="1828800">
              <a:buFontTx/>
              <a:buNone/>
            </a:lvl5pPr>
          </a:lstStyle>
          <a:p>
            <a:pPr lvl="0"/>
            <a:r>
              <a:rPr lang="en-US"/>
              <a:t>Click to edit Master text styles</a:t>
            </a:r>
          </a:p>
        </p:txBody>
      </p:sp>
      <p:sp>
        <p:nvSpPr>
          <p:cNvPr id="1049164" name="Text Placeholder 2"/>
          <p:cNvSpPr>
            <a:spLocks noGrp="1"/>
          </p:cNvSpPr>
          <p:nvPr>
            <p:ph type="body" idx="1"/>
          </p:nvPr>
        </p:nvSpPr>
        <p:spPr>
          <a:xfrm>
            <a:off x="2589212" y="4354046"/>
            <a:ext cx="8915399" cy="1555864"/>
          </a:xfrm>
        </p:spPr>
        <p:txBody>
          <a:bodyPr anchor="ctr">
            <a:normAutofit/>
          </a:bodyPr>
          <a:lstStyle>
            <a:lvl1pPr algn="l" indent="0" marL="0">
              <a:buNone/>
              <a:defRPr sz="1800">
                <a:solidFill>
                  <a:schemeClr val="tx1">
                    <a:lumMod val="65000"/>
                    <a:lumOff val="3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16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166" name="Footer Placeholder 4"/>
          <p:cNvSpPr>
            <a:spLocks noGrp="1"/>
          </p:cNvSpPr>
          <p:nvPr>
            <p:ph type="ftr" sz="quarter" idx="11"/>
          </p:nvPr>
        </p:nvSpPr>
        <p:spPr/>
        <p:txBody>
          <a:bodyPr/>
          <a:p>
            <a:endParaRPr lang="en-IN"/>
          </a:p>
        </p:txBody>
      </p:sp>
      <p:sp>
        <p:nvSpPr>
          <p:cNvPr id="1049167" name="Freeform 11"/>
          <p:cNvSpPr/>
          <p:nvPr/>
        </p:nvSpPr>
        <p:spPr bwMode="auto">
          <a:xfrm flipV="1">
            <a:off x="-4189" y="317817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68" name="Slide Number Placeholder 5"/>
          <p:cNvSpPr>
            <a:spLocks noGrp="1"/>
          </p:cNvSpPr>
          <p:nvPr>
            <p:ph type="sldNum" sz="quarter" idx="12"/>
          </p:nvPr>
        </p:nvSpPr>
        <p:spPr>
          <a:xfrm>
            <a:off x="531812" y="3244139"/>
            <a:ext cx="779767" cy="365125"/>
          </a:xfrm>
        </p:spPr>
        <p:txBody>
          <a:bodyPr/>
          <a:p>
            <a:fld id="{E4D637E7-EA05-4CB6-A33C-7D9CACDE306A}" type="slidenum">
              <a:rPr lang="en-IN" smtClean="0"/>
              <a:t>‹#›</a:t>
            </a:fld>
            <a:endParaRPr lang="en-IN"/>
          </a:p>
        </p:txBody>
      </p:sp>
      <p:sp>
        <p:nvSpPr>
          <p:cNvPr id="1049169" name="TextBox 13"/>
          <p:cNvSpPr txBox="1"/>
          <p:nvPr/>
        </p:nvSpPr>
        <p:spPr>
          <a:xfrm>
            <a:off x="2467652" y="648005"/>
            <a:ext cx="609600" cy="584776"/>
          </a:xfrm>
          <a:prstGeom prst="rect"/>
        </p:spPr>
        <p:txBody>
          <a:bodyPr anchor="ctr" bIns="45720" lIns="91440" rIns="91440" rtlCol="0" tIns="45720" vert="horz">
            <a:noAutofit/>
          </a:bodyPr>
          <a:p>
            <a:pPr lvl="0"/>
            <a:r>
              <a:rPr baseline="0" dirty="0" sz="8000" lang="en-US">
                <a:ln w="3175" cmpd="sng">
                  <a:noFill/>
                </a:ln>
                <a:solidFill>
                  <a:schemeClr val="accent1"/>
                </a:solidFill>
                <a:effectLst/>
                <a:latin typeface="Arial"/>
              </a:rPr>
              <a:t>“</a:t>
            </a:r>
          </a:p>
        </p:txBody>
      </p:sp>
      <p:sp>
        <p:nvSpPr>
          <p:cNvPr id="1049170" name="TextBox 14"/>
          <p:cNvSpPr txBox="1"/>
          <p:nvPr/>
        </p:nvSpPr>
        <p:spPr>
          <a:xfrm>
            <a:off x="11114852" y="2905306"/>
            <a:ext cx="609600" cy="584776"/>
          </a:xfrm>
          <a:prstGeom prst="rect"/>
        </p:spPr>
        <p:txBody>
          <a:bodyPr anchor="ctr" bIns="45720" lIns="91440" rIns="91440" rtlCol="0" tIns="45720" vert="horz">
            <a:noAutofit/>
          </a:bodyPr>
          <a:p>
            <a:pPr lvl="0"/>
            <a:r>
              <a:rPr baseline="0" dirty="0" sz="8000" lang="en-US">
                <a:ln w="3175" cmpd="sng">
                  <a:noFill/>
                </a:ln>
                <a:solidFill>
                  <a:schemeClr val="accent1"/>
                </a:solidFill>
                <a:effectLst/>
                <a:latin typeface="Arial"/>
              </a:rPr>
              <a:t>”</a:t>
            </a: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Name Card">
    <p:spTree>
      <p:nvGrpSpPr>
        <p:cNvPr id="275" name=""/>
        <p:cNvGrpSpPr/>
        <p:nvPr/>
      </p:nvGrpSpPr>
      <p:grpSpPr>
        <a:xfrm>
          <a:off x="0" y="0"/>
          <a:ext cx="0" cy="0"/>
          <a:chOff x="0" y="0"/>
          <a:chExt cx="0" cy="0"/>
        </a:xfrm>
      </p:grpSpPr>
      <p:sp>
        <p:nvSpPr>
          <p:cNvPr id="1049204" name="Title 1"/>
          <p:cNvSpPr>
            <a:spLocks noGrp="1"/>
          </p:cNvSpPr>
          <p:nvPr>
            <p:ph type="title"/>
          </p:nvPr>
        </p:nvSpPr>
        <p:spPr>
          <a:xfrm>
            <a:off x="2589213" y="2438400"/>
            <a:ext cx="8915400" cy="2724845"/>
          </a:xfrm>
        </p:spPr>
        <p:txBody>
          <a:bodyPr anchor="b">
            <a:normAutofit/>
          </a:bodyPr>
          <a:lstStyle>
            <a:lvl1pPr algn="l">
              <a:defRPr b="0" sz="4800"/>
            </a:lvl1pPr>
          </a:lstStyle>
          <a:p>
            <a:r>
              <a:rPr lang="en-US"/>
              <a:t>Click to edit Master title style</a:t>
            </a:r>
            <a:endParaRPr dirty="0" lang="en-US"/>
          </a:p>
        </p:txBody>
      </p:sp>
      <p:sp>
        <p:nvSpPr>
          <p:cNvPr id="1049205" name="Text Placeholder 3"/>
          <p:cNvSpPr>
            <a:spLocks noGrp="1"/>
          </p:cNvSpPr>
          <p:nvPr>
            <p:ph type="body" sz="half" idx="2"/>
          </p:nvPr>
        </p:nvSpPr>
        <p:spPr>
          <a:xfrm>
            <a:off x="2589213" y="5181600"/>
            <a:ext cx="8915400" cy="729622"/>
          </a:xfrm>
        </p:spPr>
        <p:txBody>
          <a:bodyPr anchor="t" bIns="45720" lIns="91440" rIns="91440" rtlCol="0" tIns="45720" vert="horz">
            <a:normAutofit/>
          </a:bodyPr>
          <a:lstStyle>
            <a:lvl1pPr>
              <a:buNone/>
              <a:defRPr lang="en-US">
                <a:solidFill>
                  <a:schemeClr val="tx1">
                    <a:lumMod val="65000"/>
                    <a:lumOff val="35000"/>
                  </a:schemeClr>
                </a:solidFill>
              </a:defRPr>
            </a:lvl1pPr>
          </a:lstStyle>
          <a:p>
            <a:pPr indent="0" lvl="0" marL="0">
              <a:buNone/>
            </a:pPr>
            <a:r>
              <a:rPr lang="en-US"/>
              <a:t>Click to edit Master text styles</a:t>
            </a:r>
          </a:p>
        </p:txBody>
      </p:sp>
      <p:sp>
        <p:nvSpPr>
          <p:cNvPr id="1049206"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207" name="Footer Placeholder 5"/>
          <p:cNvSpPr>
            <a:spLocks noGrp="1"/>
          </p:cNvSpPr>
          <p:nvPr>
            <p:ph type="ftr" sz="quarter" idx="11"/>
          </p:nvPr>
        </p:nvSpPr>
        <p:spPr/>
        <p:txBody>
          <a:bodyPr/>
          <a:p>
            <a:endParaRPr lang="en-IN"/>
          </a:p>
        </p:txBody>
      </p:sp>
      <p:sp>
        <p:nvSpPr>
          <p:cNvPr id="1049208" name="Freeform 11"/>
          <p:cNvSpPr/>
          <p:nvPr/>
        </p:nvSpPr>
        <p:spPr bwMode="auto">
          <a:xfrm flipV="1">
            <a:off x="-4189" y="491172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09" name="Slide Number Placeholder 6"/>
          <p:cNvSpPr>
            <a:spLocks noGrp="1"/>
          </p:cNvSpPr>
          <p:nvPr>
            <p:ph type="sldNum" sz="quarter" idx="12"/>
          </p:nvPr>
        </p:nvSpPr>
        <p:spPr>
          <a:xfrm>
            <a:off x="531812" y="4983087"/>
            <a:ext cx="779767" cy="365125"/>
          </a:xfrm>
        </p:spPr>
        <p:txBody>
          <a:bodyPr/>
          <a:p>
            <a:fld id="{E4D637E7-EA05-4CB6-A33C-7D9CACDE306A}" type="slidenum">
              <a:rPr lang="en-IN" smtClean="0"/>
              <a:t>‹#›</a:t>
            </a:fld>
            <a:endParaRPr lang="en-IN"/>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270" name=""/>
        <p:cNvGrpSpPr/>
        <p:nvPr/>
      </p:nvGrpSpPr>
      <p:grpSpPr>
        <a:xfrm>
          <a:off x="0" y="0"/>
          <a:ext cx="0" cy="0"/>
          <a:chOff x="0" y="0"/>
          <a:chExt cx="0" cy="0"/>
        </a:xfrm>
      </p:grpSpPr>
      <p:sp>
        <p:nvSpPr>
          <p:cNvPr id="1049171" name="Title 1"/>
          <p:cNvSpPr>
            <a:spLocks noGrp="1"/>
          </p:cNvSpPr>
          <p:nvPr>
            <p:ph type="title"/>
          </p:nvPr>
        </p:nvSpPr>
        <p:spPr>
          <a:xfrm>
            <a:off x="2849949" y="609600"/>
            <a:ext cx="8393926" cy="2895600"/>
          </a:xfrm>
        </p:spPr>
        <p:txBody>
          <a:bodyPr anchor="ctr">
            <a:normAutofit/>
          </a:bodyPr>
          <a:lstStyle>
            <a:lvl1pPr algn="l">
              <a:defRPr b="0" cap="none" sz="4800"/>
            </a:lvl1pPr>
          </a:lstStyle>
          <a:p>
            <a:r>
              <a:rPr lang="en-US"/>
              <a:t>Click to edit Master title style</a:t>
            </a:r>
            <a:endParaRPr dirty="0" lang="en-US"/>
          </a:p>
        </p:txBody>
      </p:sp>
      <p:sp>
        <p:nvSpPr>
          <p:cNvPr id="1049172" name="Text Placeholder 9"/>
          <p:cNvSpPr>
            <a:spLocks noGrp="1"/>
          </p:cNvSpPr>
          <p:nvPr>
            <p:ph type="body" sz="quarter" idx="13"/>
          </p:nvPr>
        </p:nvSpPr>
        <p:spPr>
          <a:xfrm>
            <a:off x="2589212" y="4343400"/>
            <a:ext cx="8915400" cy="838200"/>
          </a:xfrm>
        </p:spPr>
        <p:txBody>
          <a:bodyPr anchor="b">
            <a:noAutofit/>
          </a:bodyPr>
          <a:lstStyle>
            <a:lvl1pPr indent="0" marL="0">
              <a:buFontTx/>
              <a:buNone/>
              <a:defRPr sz="2400">
                <a:solidFill>
                  <a:schemeClr val="accent1"/>
                </a:solidFill>
              </a:defRPr>
            </a:lvl1pPr>
            <a:lvl2pPr indent="0" marL="457200">
              <a:buFontTx/>
              <a:buNone/>
            </a:lvl2pPr>
            <a:lvl3pPr indent="0" marL="914400">
              <a:buFontTx/>
              <a:buNone/>
            </a:lvl3pPr>
            <a:lvl4pPr indent="0" marL="1371600">
              <a:buFontTx/>
              <a:buNone/>
            </a:lvl4pPr>
            <a:lvl5pPr indent="0" marL="1828800">
              <a:buFontTx/>
              <a:buNone/>
            </a:lvl5pPr>
          </a:lstStyle>
          <a:p>
            <a:pPr lvl="0"/>
            <a:r>
              <a:rPr lang="en-US"/>
              <a:t>Click to edit Master text styles</a:t>
            </a:r>
          </a:p>
        </p:txBody>
      </p:sp>
      <p:sp>
        <p:nvSpPr>
          <p:cNvPr id="1049173" name="Text Placeholder 3"/>
          <p:cNvSpPr>
            <a:spLocks noGrp="1"/>
          </p:cNvSpPr>
          <p:nvPr>
            <p:ph type="body" sz="half" idx="2"/>
          </p:nvPr>
        </p:nvSpPr>
        <p:spPr>
          <a:xfrm>
            <a:off x="2589213" y="5181600"/>
            <a:ext cx="8915400" cy="729622"/>
          </a:xfrm>
        </p:spPr>
        <p:txBody>
          <a:bodyPr anchor="t" bIns="45720" lIns="91440" rIns="91440" rtlCol="0" tIns="45720" vert="horz">
            <a:normAutofit/>
          </a:bodyPr>
          <a:lstStyle>
            <a:lvl1pPr>
              <a:buNone/>
              <a:defRPr lang="en-US">
                <a:solidFill>
                  <a:schemeClr val="tx1">
                    <a:lumMod val="65000"/>
                    <a:lumOff val="35000"/>
                  </a:schemeClr>
                </a:solidFill>
              </a:defRPr>
            </a:lvl1pPr>
          </a:lstStyle>
          <a:p>
            <a:pPr indent="0" lvl="0" marL="0">
              <a:buNone/>
            </a:pPr>
            <a:r>
              <a:rPr lang="en-US"/>
              <a:t>Click to edit Master text styles</a:t>
            </a:r>
          </a:p>
        </p:txBody>
      </p:sp>
      <p:sp>
        <p:nvSpPr>
          <p:cNvPr id="1049174"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175" name="Footer Placeholder 5"/>
          <p:cNvSpPr>
            <a:spLocks noGrp="1"/>
          </p:cNvSpPr>
          <p:nvPr>
            <p:ph type="ftr" sz="quarter" idx="11"/>
          </p:nvPr>
        </p:nvSpPr>
        <p:spPr/>
        <p:txBody>
          <a:bodyPr/>
          <a:p>
            <a:endParaRPr lang="en-IN"/>
          </a:p>
        </p:txBody>
      </p:sp>
      <p:sp>
        <p:nvSpPr>
          <p:cNvPr id="1049176" name="Freeform 11"/>
          <p:cNvSpPr/>
          <p:nvPr/>
        </p:nvSpPr>
        <p:spPr bwMode="auto">
          <a:xfrm flipV="1">
            <a:off x="-4189" y="491172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77" name="Slide Number Placeholder 6"/>
          <p:cNvSpPr>
            <a:spLocks noGrp="1"/>
          </p:cNvSpPr>
          <p:nvPr>
            <p:ph type="sldNum" sz="quarter" idx="12"/>
          </p:nvPr>
        </p:nvSpPr>
        <p:spPr>
          <a:xfrm>
            <a:off x="531812" y="4983087"/>
            <a:ext cx="779767" cy="365125"/>
          </a:xfrm>
        </p:spPr>
        <p:txBody>
          <a:bodyPr/>
          <a:p>
            <a:fld id="{E4D637E7-EA05-4CB6-A33C-7D9CACDE306A}" type="slidenum">
              <a:rPr lang="en-IN" smtClean="0"/>
              <a:t>‹#›</a:t>
            </a:fld>
            <a:endParaRPr lang="en-IN"/>
          </a:p>
        </p:txBody>
      </p:sp>
      <p:sp>
        <p:nvSpPr>
          <p:cNvPr id="1049178" name="TextBox 16"/>
          <p:cNvSpPr txBox="1"/>
          <p:nvPr/>
        </p:nvSpPr>
        <p:spPr>
          <a:xfrm>
            <a:off x="2467652" y="648005"/>
            <a:ext cx="609600" cy="584776"/>
          </a:xfrm>
          <a:prstGeom prst="rect"/>
        </p:spPr>
        <p:txBody>
          <a:bodyPr anchor="ctr" bIns="45720" lIns="91440" rIns="91440" rtlCol="0" tIns="45720" vert="horz">
            <a:noAutofit/>
          </a:bodyPr>
          <a:p>
            <a:pPr lvl="0"/>
            <a:r>
              <a:rPr baseline="0" dirty="0" sz="8000" lang="en-US">
                <a:ln w="3175" cmpd="sng">
                  <a:noFill/>
                </a:ln>
                <a:solidFill>
                  <a:schemeClr val="accent1"/>
                </a:solidFill>
                <a:effectLst/>
                <a:latin typeface="Arial"/>
              </a:rPr>
              <a:t>“</a:t>
            </a:r>
          </a:p>
        </p:txBody>
      </p:sp>
      <p:sp>
        <p:nvSpPr>
          <p:cNvPr id="1049179" name="TextBox 17"/>
          <p:cNvSpPr txBox="1"/>
          <p:nvPr/>
        </p:nvSpPr>
        <p:spPr>
          <a:xfrm>
            <a:off x="11114852" y="2905306"/>
            <a:ext cx="609600" cy="584776"/>
          </a:xfrm>
          <a:prstGeom prst="rect"/>
        </p:spPr>
        <p:txBody>
          <a:bodyPr anchor="ctr" bIns="45720" lIns="91440" rIns="91440" rtlCol="0" tIns="45720" vert="horz">
            <a:noAutofit/>
          </a:bodyPr>
          <a:p>
            <a:pPr lvl="0"/>
            <a:r>
              <a:rPr baseline="0" dirty="0" sz="8000" lang="en-US">
                <a:ln w="3175" cmpd="sng">
                  <a:noFill/>
                </a:ln>
                <a:solidFill>
                  <a:schemeClr val="accent1"/>
                </a:solidFill>
                <a:effectLst/>
                <a:latin typeface="Arial"/>
              </a:rPr>
              <a:t>”</a:t>
            </a: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True or False">
    <p:spTree>
      <p:nvGrpSpPr>
        <p:cNvPr id="279" name=""/>
        <p:cNvGrpSpPr/>
        <p:nvPr/>
      </p:nvGrpSpPr>
      <p:grpSpPr>
        <a:xfrm>
          <a:off x="0" y="0"/>
          <a:ext cx="0" cy="0"/>
          <a:chOff x="0" y="0"/>
          <a:chExt cx="0" cy="0"/>
        </a:xfrm>
      </p:grpSpPr>
      <p:sp>
        <p:nvSpPr>
          <p:cNvPr id="1049229" name="Title 1"/>
          <p:cNvSpPr>
            <a:spLocks noGrp="1"/>
          </p:cNvSpPr>
          <p:nvPr>
            <p:ph type="title"/>
          </p:nvPr>
        </p:nvSpPr>
        <p:spPr>
          <a:xfrm>
            <a:off x="2589212" y="627407"/>
            <a:ext cx="8915399" cy="2880020"/>
          </a:xfrm>
        </p:spPr>
        <p:txBody>
          <a:bodyPr anchor="ctr">
            <a:normAutofit/>
          </a:bodyPr>
          <a:lstStyle>
            <a:lvl1pPr algn="l">
              <a:defRPr b="0" sz="4800"/>
            </a:lvl1pPr>
          </a:lstStyle>
          <a:p>
            <a:r>
              <a:rPr lang="en-US"/>
              <a:t>Click to edit Master title style</a:t>
            </a:r>
            <a:endParaRPr dirty="0" lang="en-US"/>
          </a:p>
        </p:txBody>
      </p:sp>
      <p:sp>
        <p:nvSpPr>
          <p:cNvPr id="1049230" name="Text Placeholder 9"/>
          <p:cNvSpPr>
            <a:spLocks noGrp="1"/>
          </p:cNvSpPr>
          <p:nvPr>
            <p:ph type="body" sz="quarter" idx="13"/>
          </p:nvPr>
        </p:nvSpPr>
        <p:spPr>
          <a:xfrm>
            <a:off x="2589212" y="4343400"/>
            <a:ext cx="8915400" cy="838200"/>
          </a:xfrm>
        </p:spPr>
        <p:txBody>
          <a:bodyPr anchor="b">
            <a:noAutofit/>
          </a:bodyPr>
          <a:lstStyle>
            <a:lvl1pPr indent="0" marL="0">
              <a:buFontTx/>
              <a:buNone/>
              <a:defRPr sz="2400">
                <a:solidFill>
                  <a:schemeClr val="accent1"/>
                </a:solidFill>
              </a:defRPr>
            </a:lvl1pPr>
            <a:lvl2pPr indent="0" marL="457200">
              <a:buFontTx/>
              <a:buNone/>
            </a:lvl2pPr>
            <a:lvl3pPr indent="0" marL="914400">
              <a:buFontTx/>
              <a:buNone/>
            </a:lvl3pPr>
            <a:lvl4pPr indent="0" marL="1371600">
              <a:buFontTx/>
              <a:buNone/>
            </a:lvl4pPr>
            <a:lvl5pPr indent="0" marL="1828800">
              <a:buFontTx/>
              <a:buNone/>
            </a:lvl5pPr>
          </a:lstStyle>
          <a:p>
            <a:pPr lvl="0"/>
            <a:r>
              <a:rPr lang="en-US"/>
              <a:t>Click to edit Master text styles</a:t>
            </a:r>
          </a:p>
        </p:txBody>
      </p:sp>
      <p:sp>
        <p:nvSpPr>
          <p:cNvPr id="1049231" name="Text Placeholder 3"/>
          <p:cNvSpPr>
            <a:spLocks noGrp="1"/>
          </p:cNvSpPr>
          <p:nvPr>
            <p:ph type="body" sz="half" idx="2"/>
          </p:nvPr>
        </p:nvSpPr>
        <p:spPr>
          <a:xfrm>
            <a:off x="2589213" y="5181600"/>
            <a:ext cx="8915400" cy="729622"/>
          </a:xfrm>
        </p:spPr>
        <p:txBody>
          <a:bodyPr anchor="t" bIns="45720" lIns="91440" rIns="91440" rtlCol="0" tIns="45720" vert="horz">
            <a:normAutofit/>
          </a:bodyPr>
          <a:lstStyle>
            <a:lvl1pPr>
              <a:buNone/>
              <a:defRPr lang="en-US">
                <a:solidFill>
                  <a:schemeClr val="tx1">
                    <a:lumMod val="65000"/>
                    <a:lumOff val="35000"/>
                  </a:schemeClr>
                </a:solidFill>
              </a:defRPr>
            </a:lvl1pPr>
          </a:lstStyle>
          <a:p>
            <a:pPr indent="0" lvl="0" marL="0">
              <a:buNone/>
            </a:pPr>
            <a:r>
              <a:rPr lang="en-US"/>
              <a:t>Click to edit Master text styles</a:t>
            </a:r>
          </a:p>
        </p:txBody>
      </p:sp>
      <p:sp>
        <p:nvSpPr>
          <p:cNvPr id="1049232"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233" name="Footer Placeholder 5"/>
          <p:cNvSpPr>
            <a:spLocks noGrp="1"/>
          </p:cNvSpPr>
          <p:nvPr>
            <p:ph type="ftr" sz="quarter" idx="11"/>
          </p:nvPr>
        </p:nvSpPr>
        <p:spPr/>
        <p:txBody>
          <a:bodyPr/>
          <a:p>
            <a:endParaRPr lang="en-IN"/>
          </a:p>
        </p:txBody>
      </p:sp>
      <p:sp>
        <p:nvSpPr>
          <p:cNvPr id="1049234" name="Freeform 11"/>
          <p:cNvSpPr/>
          <p:nvPr/>
        </p:nvSpPr>
        <p:spPr bwMode="auto">
          <a:xfrm flipV="1">
            <a:off x="-4189" y="491172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35" name="Slide Number Placeholder 6"/>
          <p:cNvSpPr>
            <a:spLocks noGrp="1"/>
          </p:cNvSpPr>
          <p:nvPr>
            <p:ph type="sldNum" sz="quarter" idx="12"/>
          </p:nvPr>
        </p:nvSpPr>
        <p:spPr>
          <a:xfrm>
            <a:off x="531812" y="4983087"/>
            <a:ext cx="779767" cy="365125"/>
          </a:xfrm>
        </p:spPr>
        <p:txBody>
          <a:bodyPr/>
          <a:p>
            <a:fld id="{E4D637E7-EA05-4CB6-A33C-7D9CACDE306A}" type="slidenum">
              <a:rPr lang="en-IN" smtClean="0"/>
              <a:t>‹#›</a:t>
            </a:fld>
            <a:endParaRPr lang="en-IN"/>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278" name=""/>
        <p:cNvGrpSpPr/>
        <p:nvPr/>
      </p:nvGrpSpPr>
      <p:grpSpPr>
        <a:xfrm>
          <a:off x="0" y="0"/>
          <a:ext cx="0" cy="0"/>
          <a:chOff x="0" y="0"/>
          <a:chExt cx="0" cy="0"/>
        </a:xfrm>
      </p:grpSpPr>
      <p:sp>
        <p:nvSpPr>
          <p:cNvPr id="1049223" name="Title 1"/>
          <p:cNvSpPr>
            <a:spLocks noGrp="1"/>
          </p:cNvSpPr>
          <p:nvPr>
            <p:ph type="title"/>
          </p:nvPr>
        </p:nvSpPr>
        <p:spPr/>
        <p:txBody>
          <a:bodyPr/>
          <a:p>
            <a:r>
              <a:rPr lang="en-US"/>
              <a:t>Click to edit Master title style</a:t>
            </a:r>
            <a:endParaRPr dirty="0" lang="en-US"/>
          </a:p>
        </p:txBody>
      </p:sp>
      <p:sp>
        <p:nvSpPr>
          <p:cNvPr id="1049224" name="Vertical Text Placeholder 2"/>
          <p:cNvSpPr>
            <a:spLocks noGrp="1"/>
          </p:cNvSpPr>
          <p:nvPr>
            <p:ph type="body" orient="vert" idx="1"/>
          </p:nvPr>
        </p:nvSpPr>
        <p:spPr/>
        <p:txBody>
          <a:bodyPr anchor="t"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22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226" name="Footer Placeholder 4"/>
          <p:cNvSpPr>
            <a:spLocks noGrp="1"/>
          </p:cNvSpPr>
          <p:nvPr>
            <p:ph type="ftr" sz="quarter" idx="11"/>
          </p:nvPr>
        </p:nvSpPr>
        <p:spPr/>
        <p:txBody>
          <a:bodyPr/>
          <a:p>
            <a:endParaRPr lang="en-IN"/>
          </a:p>
        </p:txBody>
      </p:sp>
      <p:sp>
        <p:nvSpPr>
          <p:cNvPr id="1049227" name="Freeform 11"/>
          <p:cNvSpPr/>
          <p:nvPr/>
        </p:nvSpPr>
        <p:spPr bwMode="auto">
          <a:xfrm flipV="1">
            <a:off x="-4189" y="71437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228"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271" name=""/>
        <p:cNvGrpSpPr/>
        <p:nvPr/>
      </p:nvGrpSpPr>
      <p:grpSpPr>
        <a:xfrm>
          <a:off x="0" y="0"/>
          <a:ext cx="0" cy="0"/>
          <a:chOff x="0" y="0"/>
          <a:chExt cx="0" cy="0"/>
        </a:xfrm>
      </p:grpSpPr>
      <p:sp>
        <p:nvSpPr>
          <p:cNvPr id="1049180" name="Vertical Title 1"/>
          <p:cNvSpPr>
            <a:spLocks noGrp="1"/>
          </p:cNvSpPr>
          <p:nvPr>
            <p:ph type="title" orient="vert"/>
          </p:nvPr>
        </p:nvSpPr>
        <p:spPr>
          <a:xfrm>
            <a:off x="9294812" y="627405"/>
            <a:ext cx="2207601" cy="5283817"/>
          </a:xfrm>
        </p:spPr>
        <p:txBody>
          <a:bodyPr anchor="ctr" vert="eaVert"/>
          <a:p>
            <a:r>
              <a:rPr lang="en-US"/>
              <a:t>Click to edit Master title style</a:t>
            </a:r>
            <a:endParaRPr dirty="0" lang="en-US"/>
          </a:p>
        </p:txBody>
      </p:sp>
      <p:sp>
        <p:nvSpPr>
          <p:cNvPr id="1049181" name="Vertical Text Placeholder 2"/>
          <p:cNvSpPr>
            <a:spLocks noGrp="1"/>
          </p:cNvSpPr>
          <p:nvPr>
            <p:ph type="body" orient="vert" idx="1"/>
          </p:nvPr>
        </p:nvSpPr>
        <p:spPr>
          <a:xfrm>
            <a:off x="2589212" y="627405"/>
            <a:ext cx="6477000" cy="5283817"/>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182"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183" name="Footer Placeholder 4"/>
          <p:cNvSpPr>
            <a:spLocks noGrp="1"/>
          </p:cNvSpPr>
          <p:nvPr>
            <p:ph type="ftr" sz="quarter" idx="11"/>
          </p:nvPr>
        </p:nvSpPr>
        <p:spPr/>
        <p:txBody>
          <a:bodyPr/>
          <a:p>
            <a:endParaRPr lang="en-IN"/>
          </a:p>
        </p:txBody>
      </p:sp>
      <p:sp>
        <p:nvSpPr>
          <p:cNvPr id="1049184" name="Freeform 11"/>
          <p:cNvSpPr/>
          <p:nvPr/>
        </p:nvSpPr>
        <p:spPr bwMode="auto">
          <a:xfrm flipV="1">
            <a:off x="-4189" y="714375"/>
            <a:ext cx="1588527" cy="507297"/>
          </a:xfrm>
          <a:custGeom>
            <a:avLst/>
            <a:ah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49185"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293" name=""/>
        <p:cNvGrpSpPr/>
        <p:nvPr/>
      </p:nvGrpSpPr>
      <p:grpSpPr>
        <a:xfrm>
          <a:off x="0" y="0"/>
          <a:ext cx="0" cy="0"/>
          <a:chOff x="0" y="0"/>
          <a:chExt cx="0" cy="0"/>
        </a:xfrm>
      </p:grpSpPr>
      <p:sp>
        <p:nvSpPr>
          <p:cNvPr id="1049313" name="Title 1"/>
          <p:cNvSpPr>
            <a:spLocks noGrp="1"/>
          </p:cNvSpPr>
          <p:nvPr>
            <p:ph type="title"/>
          </p:nvPr>
        </p:nvSpPr>
        <p:spPr>
          <a:xfrm>
            <a:off x="1141413" y="685800"/>
            <a:ext cx="9144000" cy="2743200"/>
          </a:xfrm>
        </p:spPr>
        <p:txBody>
          <a:bodyPr anchor="ctr">
            <a:normAutofit/>
          </a:bodyPr>
          <a:lstStyle>
            <a:lvl1pPr algn="l">
              <a:defRPr b="0" cap="all" sz="3200">
                <a:solidFill>
                  <a:schemeClr val="tx1"/>
                </a:solidFill>
              </a:defRPr>
            </a:lvl1pPr>
          </a:lstStyle>
          <a:p>
            <a:r>
              <a:rPr lang="en-US"/>
              <a:t>Click to edit Master title style</a:t>
            </a:r>
            <a:endParaRPr dirty="0" lang="en-US"/>
          </a:p>
        </p:txBody>
      </p:sp>
      <p:sp>
        <p:nvSpPr>
          <p:cNvPr id="1049314" name="Text Placeholder 9"/>
          <p:cNvSpPr>
            <a:spLocks noGrp="1"/>
          </p:cNvSpPr>
          <p:nvPr>
            <p:ph type="body" sz="quarter" idx="13"/>
          </p:nvPr>
        </p:nvSpPr>
        <p:spPr>
          <a:xfrm>
            <a:off x="684212" y="3928534"/>
            <a:ext cx="8534401" cy="1049866"/>
          </a:xfrm>
        </p:spPr>
        <p:txBody>
          <a:bodyPr anchor="b" bIns="45720" lIns="91440" rIns="91440" rtlCol="0" tIns="45720" vert="horz">
            <a:normAutofit/>
          </a:bodyPr>
          <a:lstStyle>
            <a:lvl1pPr>
              <a:buNone/>
              <a:defRPr b="0" cap="all" dirty="0" sz="2400" lang="en-US">
                <a:ln w="3175" cmpd="sng">
                  <a:noFill/>
                </a:ln>
                <a:solidFill>
                  <a:schemeClr val="tx1"/>
                </a:solidFill>
                <a:effectLst/>
              </a:defRPr>
            </a:lvl1pPr>
          </a:lstStyle>
          <a:p>
            <a:pPr lvl="0" marL="0">
              <a:spcBef>
                <a:spcPct val="0"/>
              </a:spcBef>
              <a:buNone/>
            </a:pPr>
            <a:r>
              <a:rPr lang="en-US"/>
              <a:t>Click to edit Master text styles</a:t>
            </a:r>
          </a:p>
        </p:txBody>
      </p:sp>
      <p:sp>
        <p:nvSpPr>
          <p:cNvPr id="1049315" name="Text Placeholder 2"/>
          <p:cNvSpPr>
            <a:spLocks noGrp="1"/>
          </p:cNvSpPr>
          <p:nvPr>
            <p:ph type="body" idx="1"/>
          </p:nvPr>
        </p:nvSpPr>
        <p:spPr>
          <a:xfrm>
            <a:off x="684211" y="4978400"/>
            <a:ext cx="8534401" cy="1016000"/>
          </a:xfrm>
        </p:spPr>
        <p:txBody>
          <a:bodyPr anchor="t">
            <a:normAutofit/>
          </a:bodyPr>
          <a:lstStyle>
            <a:lvl1pPr algn="l" indent="0" marL="0">
              <a:buNone/>
              <a:defRPr sz="1800">
                <a:solidFill>
                  <a:schemeClr val="bg2">
                    <a:lumMod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316"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317" name="Footer Placeholder 4"/>
          <p:cNvSpPr>
            <a:spLocks noGrp="1"/>
          </p:cNvSpPr>
          <p:nvPr>
            <p:ph type="ftr" sz="quarter" idx="11"/>
          </p:nvPr>
        </p:nvSpPr>
        <p:spPr/>
        <p:txBody>
          <a:bodyPr/>
          <a:p>
            <a:endParaRPr lang="en-IN"/>
          </a:p>
        </p:txBody>
      </p:sp>
      <p:sp>
        <p:nvSpPr>
          <p:cNvPr id="1049318" name="Slide Number Placeholder 5"/>
          <p:cNvSpPr>
            <a:spLocks noGrp="1"/>
          </p:cNvSpPr>
          <p:nvPr>
            <p:ph type="sldNum" sz="quarter" idx="12"/>
          </p:nvPr>
        </p:nvSpPr>
        <p:spPr/>
        <p:txBody>
          <a:bodyPr/>
          <a:p>
            <a:fld id="{E4D637E7-EA05-4CB6-A33C-7D9CACDE306A}" type="slidenum">
              <a:rPr lang="en-IN" smtClean="0"/>
              <a:t>‹#›</a:t>
            </a:fld>
            <a:endParaRPr lang="en-IN"/>
          </a:p>
        </p:txBody>
      </p:sp>
      <p:sp>
        <p:nvSpPr>
          <p:cNvPr id="1049319" name="TextBox 10"/>
          <p:cNvSpPr txBox="1"/>
          <p:nvPr/>
        </p:nvSpPr>
        <p:spPr>
          <a:xfrm>
            <a:off x="531812" y="812222"/>
            <a:ext cx="609600" cy="584776"/>
          </a:xfrm>
          <a:prstGeom prst="rect"/>
        </p:spPr>
        <p:txBody>
          <a:bodyPr anchor="ctr" bIns="45720" lIns="91440" rIns="91440" rtlCol="0" tIns="45720" vert="horz">
            <a:noAutofit/>
          </a:bodyPr>
          <a:p>
            <a:pPr lvl="0"/>
            <a:r>
              <a:rPr dirty="0" sz="8000" lang="en-US">
                <a:solidFill>
                  <a:schemeClr val="tx1"/>
                </a:solidFill>
                <a:effectLst/>
              </a:rPr>
              <a:t>“</a:t>
            </a:r>
          </a:p>
        </p:txBody>
      </p:sp>
      <p:sp>
        <p:nvSpPr>
          <p:cNvPr id="1049320" name="TextBox 11"/>
          <p:cNvSpPr txBox="1"/>
          <p:nvPr/>
        </p:nvSpPr>
        <p:spPr>
          <a:xfrm>
            <a:off x="10285412" y="2768601"/>
            <a:ext cx="609600" cy="584776"/>
          </a:xfrm>
          <a:prstGeom prst="rect"/>
        </p:spPr>
        <p:txBody>
          <a:bodyPr anchor="ctr" bIns="45720" lIns="91440" rIns="91440" rtlCol="0" tIns="45720" vert="horz">
            <a:noAutofit/>
          </a:bodyPr>
          <a:p>
            <a:pPr algn="r" lvl="0"/>
            <a:r>
              <a:rPr dirty="0" sz="8000" lang="en-US">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286" name=""/>
        <p:cNvGrpSpPr/>
        <p:nvPr/>
      </p:nvGrpSpPr>
      <p:grpSpPr>
        <a:xfrm>
          <a:off x="0" y="0"/>
          <a:ext cx="0" cy="0"/>
          <a:chOff x="0" y="0"/>
          <a:chExt cx="0" cy="0"/>
        </a:xfrm>
      </p:grpSpPr>
      <p:sp>
        <p:nvSpPr>
          <p:cNvPr id="1049269" name="Title 1"/>
          <p:cNvSpPr>
            <a:spLocks noGrp="1"/>
          </p:cNvSpPr>
          <p:nvPr>
            <p:ph type="title"/>
          </p:nvPr>
        </p:nvSpPr>
        <p:spPr>
          <a:xfrm>
            <a:off x="684213" y="685800"/>
            <a:ext cx="10058400" cy="2743200"/>
          </a:xfrm>
        </p:spPr>
        <p:txBody>
          <a:bodyPr anchor="ctr" bIns="45720" lIns="91440" rIns="91440" rtlCol="0" tIns="45720" vert="horz">
            <a:normAutofit/>
          </a:bodyPr>
          <a:lstStyle>
            <a:lvl1pPr>
              <a:defRPr b="0" dirty="0" lang="en-US"/>
            </a:lvl1pPr>
          </a:lstStyle>
          <a:p>
            <a:pPr lvl="0" marL="0"/>
            <a:r>
              <a:rPr lang="en-US"/>
              <a:t>Click to edit Master title style</a:t>
            </a:r>
            <a:endParaRPr dirty="0" lang="en-US"/>
          </a:p>
        </p:txBody>
      </p:sp>
      <p:sp>
        <p:nvSpPr>
          <p:cNvPr id="1049270" name="Text Placeholder 9"/>
          <p:cNvSpPr>
            <a:spLocks noGrp="1"/>
          </p:cNvSpPr>
          <p:nvPr>
            <p:ph type="body" sz="quarter" idx="13"/>
          </p:nvPr>
        </p:nvSpPr>
        <p:spPr>
          <a:xfrm>
            <a:off x="684212" y="3928534"/>
            <a:ext cx="8534400" cy="838200"/>
          </a:xfrm>
        </p:spPr>
        <p:txBody>
          <a:bodyPr anchor="b" bIns="45720" lIns="91440" rIns="91440" rtlCol="0" tIns="45720" vert="horz">
            <a:normAutofit/>
          </a:bodyPr>
          <a:lstStyle>
            <a:lvl1pPr>
              <a:buNone/>
              <a:defRPr b="0" cap="all" dirty="0" sz="2400" lang="en-US">
                <a:ln w="3175" cmpd="sng">
                  <a:noFill/>
                </a:ln>
                <a:solidFill>
                  <a:schemeClr val="tx1"/>
                </a:solidFill>
                <a:effectLst/>
              </a:defRPr>
            </a:lvl1pPr>
          </a:lstStyle>
          <a:p>
            <a:pPr lvl="0" marL="0">
              <a:spcBef>
                <a:spcPct val="0"/>
              </a:spcBef>
              <a:buNone/>
            </a:pPr>
            <a:r>
              <a:rPr lang="en-US"/>
              <a:t>Click to edit Master text styles</a:t>
            </a:r>
          </a:p>
        </p:txBody>
      </p:sp>
      <p:sp>
        <p:nvSpPr>
          <p:cNvPr id="1049271" name="Text Placeholder 2"/>
          <p:cNvSpPr>
            <a:spLocks noGrp="1"/>
          </p:cNvSpPr>
          <p:nvPr>
            <p:ph type="body" idx="1"/>
          </p:nvPr>
        </p:nvSpPr>
        <p:spPr>
          <a:xfrm>
            <a:off x="684211" y="4766732"/>
            <a:ext cx="8534401" cy="1227667"/>
          </a:xfrm>
        </p:spPr>
        <p:txBody>
          <a:bodyPr anchor="t">
            <a:normAutofit/>
          </a:bodyPr>
          <a:lstStyle>
            <a:lvl1pPr algn="l" indent="0" marL="0">
              <a:buNone/>
              <a:defRPr sz="1800">
                <a:solidFill>
                  <a:schemeClr val="bg2">
                    <a:lumMod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272"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273" name="Footer Placeholder 4"/>
          <p:cNvSpPr>
            <a:spLocks noGrp="1"/>
          </p:cNvSpPr>
          <p:nvPr>
            <p:ph type="ftr" sz="quarter" idx="11"/>
          </p:nvPr>
        </p:nvSpPr>
        <p:spPr/>
        <p:txBody>
          <a:bodyPr/>
          <a:p>
            <a:endParaRPr lang="en-IN"/>
          </a:p>
        </p:txBody>
      </p:sp>
      <p:sp>
        <p:nvSpPr>
          <p:cNvPr id="1049274"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295" name=""/>
        <p:cNvGrpSpPr/>
        <p:nvPr/>
      </p:nvGrpSpPr>
      <p:grpSpPr>
        <a:xfrm>
          <a:off x="0" y="0"/>
          <a:ext cx="0" cy="0"/>
          <a:chOff x="0" y="0"/>
          <a:chExt cx="0" cy="0"/>
        </a:xfrm>
      </p:grpSpPr>
      <p:sp>
        <p:nvSpPr>
          <p:cNvPr id="1049327" name="Title 1"/>
          <p:cNvSpPr>
            <a:spLocks noGrp="1"/>
          </p:cNvSpPr>
          <p:nvPr>
            <p:ph type="title"/>
          </p:nvPr>
        </p:nvSpPr>
        <p:spPr/>
        <p:txBody>
          <a:bodyPr/>
          <a:lstStyle>
            <a:lvl1pPr algn="l"/>
          </a:lstStyle>
          <a:p>
            <a:r>
              <a:rPr lang="en-US"/>
              <a:t>Click to edit Master title style</a:t>
            </a:r>
            <a:endParaRPr dirty="0" lang="en-US"/>
          </a:p>
        </p:txBody>
      </p:sp>
      <p:sp>
        <p:nvSpPr>
          <p:cNvPr id="1049328" name="Vertical Text Placeholder 2"/>
          <p:cNvSpPr>
            <a:spLocks noGrp="1"/>
          </p:cNvSpPr>
          <p:nvPr>
            <p:ph type="body" orient="vert" idx="1"/>
          </p:nvPr>
        </p:nvSpPr>
        <p:spPr/>
        <p:txBody>
          <a:bodyPr anchor="t"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329"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330" name="Footer Placeholder 4"/>
          <p:cNvSpPr>
            <a:spLocks noGrp="1"/>
          </p:cNvSpPr>
          <p:nvPr>
            <p:ph type="ftr" sz="quarter" idx="11"/>
          </p:nvPr>
        </p:nvSpPr>
        <p:spPr/>
        <p:txBody>
          <a:bodyPr/>
          <a:p>
            <a:endParaRPr lang="en-IN"/>
          </a:p>
        </p:txBody>
      </p:sp>
      <p:sp>
        <p:nvSpPr>
          <p:cNvPr id="1049331"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289" name=""/>
        <p:cNvGrpSpPr/>
        <p:nvPr/>
      </p:nvGrpSpPr>
      <p:grpSpPr>
        <a:xfrm>
          <a:off x="0" y="0"/>
          <a:ext cx="0" cy="0"/>
          <a:chOff x="0" y="0"/>
          <a:chExt cx="0" cy="0"/>
        </a:xfrm>
      </p:grpSpPr>
      <p:sp>
        <p:nvSpPr>
          <p:cNvPr id="1049288" name="Vertical Title 1"/>
          <p:cNvSpPr>
            <a:spLocks noGrp="1"/>
          </p:cNvSpPr>
          <p:nvPr>
            <p:ph type="title" orient="vert"/>
          </p:nvPr>
        </p:nvSpPr>
        <p:spPr>
          <a:xfrm>
            <a:off x="8685212" y="685800"/>
            <a:ext cx="2057400" cy="4572000"/>
          </a:xfrm>
        </p:spPr>
        <p:txBody>
          <a:bodyPr vert="eaVert"/>
          <a:p>
            <a:r>
              <a:rPr lang="en-US"/>
              <a:t>Click to edit Master title style</a:t>
            </a:r>
            <a:endParaRPr dirty="0" lang="en-US"/>
          </a:p>
        </p:txBody>
      </p:sp>
      <p:sp>
        <p:nvSpPr>
          <p:cNvPr id="1049289" name="Vertical Text Placeholder 2"/>
          <p:cNvSpPr>
            <a:spLocks noGrp="1"/>
          </p:cNvSpPr>
          <p:nvPr>
            <p:ph type="body" orient="vert" idx="1"/>
          </p:nvPr>
        </p:nvSpPr>
        <p:spPr>
          <a:xfrm>
            <a:off x="685800" y="685800"/>
            <a:ext cx="7823200" cy="5308600"/>
          </a:xfrm>
        </p:spPr>
        <p:txBody>
          <a:bodyPr anchor="t"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290"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291" name="Footer Placeholder 4"/>
          <p:cNvSpPr>
            <a:spLocks noGrp="1"/>
          </p:cNvSpPr>
          <p:nvPr>
            <p:ph type="ftr" sz="quarter" idx="11"/>
          </p:nvPr>
        </p:nvSpPr>
        <p:spPr/>
        <p:txBody>
          <a:bodyPr/>
          <a:p>
            <a:endParaRPr lang="en-IN"/>
          </a:p>
        </p:txBody>
      </p:sp>
      <p:sp>
        <p:nvSpPr>
          <p:cNvPr id="1049292"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showMasterSp="0" type="title">
  <p:cSld name="Title Slide">
    <p:spTree>
      <p:nvGrpSpPr>
        <p:cNvPr id="222" name=""/>
        <p:cNvGrpSpPr/>
        <p:nvPr/>
      </p:nvGrpSpPr>
      <p:grpSpPr>
        <a:xfrm>
          <a:off x="0" y="0"/>
          <a:ext cx="0" cy="0"/>
          <a:chOff x="0" y="0"/>
          <a:chExt cx="0" cy="0"/>
        </a:xfrm>
      </p:grpSpPr>
      <p:grpSp>
        <p:nvGrpSpPr>
          <p:cNvPr id="223" name="Group 6"/>
          <p:cNvGrpSpPr/>
          <p:nvPr/>
        </p:nvGrpSpPr>
        <p:grpSpPr>
          <a:xfrm>
            <a:off x="0" y="0"/>
            <a:ext cx="12192000" cy="6858000"/>
            <a:chOff x="0" y="0"/>
            <a:chExt cx="12192000" cy="6858000"/>
          </a:xfrm>
        </p:grpSpPr>
        <p:sp>
          <p:nvSpPr>
            <p:cNvPr id="1048853" name="Rectangle 8"/>
            <p:cNvSpPr/>
            <p:nvPr/>
          </p:nvSpPr>
          <p:spPr>
            <a:xfrm>
              <a:off x="0" y="0"/>
              <a:ext cx="12192000" cy="6858000"/>
            </a:xfrm>
            <a:prstGeom prst="rect"/>
            <a:blipFill>
              <a:blip xmlns:r="http://schemas.openxmlformats.org/officeDocument/2006/relationships" r:embed="rId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854" name="Freeform 5"/>
            <p:cNvSpPr>
              <a:spLocks noEditPoints="1"/>
            </p:cNvSpPr>
            <p:nvPr/>
          </p:nvSpPr>
          <p:spPr bwMode="gray">
            <a:xfrm>
              <a:off x="0" y="1587"/>
              <a:ext cx="12192000" cy="6856413"/>
            </a:xfrm>
            <a:custGeom>
              <a:avLst/>
              <a:ah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855"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dirty="0" lang="en-US"/>
          </a:p>
        </p:txBody>
      </p:sp>
      <p:sp>
        <p:nvSpPr>
          <p:cNvPr id="1048856" name="Subtitle 2"/>
          <p:cNvSpPr>
            <a:spLocks noGrp="1"/>
          </p:cNvSpPr>
          <p:nvPr>
            <p:ph type="subTitle" idx="1"/>
          </p:nvPr>
        </p:nvSpPr>
        <p:spPr bwMode="gray">
          <a:xfrm>
            <a:off x="1154955" y="4777380"/>
            <a:ext cx="8825658" cy="861420"/>
          </a:xfrm>
        </p:spPr>
        <p:txBody>
          <a:bodyPr anchor="t"/>
          <a:lstStyle>
            <a:lvl1pPr algn="l" indent="0" marL="0">
              <a:buNone/>
              <a:defRPr cap="all">
                <a:solidFill>
                  <a:schemeClr val="accent1">
                    <a:lumMod val="60000"/>
                    <a:lumOff val="40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8857"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C70264F-1E01-4F52-887B-2D11D2A1CCE8}" type="datetimeFigureOut">
              <a:rPr lang="en-IN" smtClean="0"/>
              <a:t>29-03-2022</a:t>
            </a:fld>
            <a:endParaRPr lang="en-IN"/>
          </a:p>
        </p:txBody>
      </p:sp>
      <p:sp>
        <p:nvSpPr>
          <p:cNvPr id="1048858"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048859" name="Rectangle 10"/>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860" name="Slide Number Placeholder 5"/>
          <p:cNvSpPr>
            <a:spLocks noGrp="1"/>
          </p:cNvSpPr>
          <p:nvPr>
            <p:ph type="sldNum" sz="quarter" idx="12"/>
          </p:nvPr>
        </p:nvSpPr>
        <p:spPr>
          <a:xfrm>
            <a:off x="10352540" y="295729"/>
            <a:ext cx="838199" cy="767687"/>
          </a:xfrm>
        </p:spPr>
        <p:txBody>
          <a:bodyPr/>
          <a:p>
            <a:fld id="{E4D637E7-EA05-4CB6-A33C-7D9CACDE306A}" type="slidenum">
              <a:rPr lang="en-IN" smtClean="0"/>
              <a:t>‹#›</a:t>
            </a:fld>
            <a:endParaRPr lang="en-I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65" name=""/>
        <p:cNvGrpSpPr/>
        <p:nvPr/>
      </p:nvGrpSpPr>
      <p:grpSpPr>
        <a:xfrm>
          <a:off x="0" y="0"/>
          <a:ext cx="0" cy="0"/>
          <a:chOff x="0" y="0"/>
          <a:chExt cx="0" cy="0"/>
        </a:xfrm>
      </p:grpSpPr>
      <p:sp>
        <p:nvSpPr>
          <p:cNvPr id="1048603" name="Title 1"/>
          <p:cNvSpPr>
            <a:spLocks noGrp="1"/>
          </p:cNvSpPr>
          <p:nvPr>
            <p:ph type="title"/>
          </p:nvPr>
        </p:nvSpPr>
        <p:spPr/>
        <p:txBody>
          <a:bodyPr/>
          <a:p>
            <a:r>
              <a:rPr lang="en-US"/>
              <a:t>Click to edit Master title style</a:t>
            </a:r>
            <a:endParaRPr dirty="0" lang="en-US"/>
          </a:p>
        </p:txBody>
      </p:sp>
      <p:sp>
        <p:nvSpPr>
          <p:cNvPr id="1048604" name="Content Placeholder 2"/>
          <p:cNvSpPr>
            <a:spLocks noGrp="1"/>
          </p:cNvSpPr>
          <p:nvPr>
            <p:ph idx="1"/>
          </p:nvPr>
        </p:nvSpPr>
        <p:spPr>
          <a:xfrm>
            <a:off x="1154954" y="2603500"/>
            <a:ext cx="8825659" cy="3416300"/>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0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606" name="Footer Placeholder 4"/>
          <p:cNvSpPr>
            <a:spLocks noGrp="1"/>
          </p:cNvSpPr>
          <p:nvPr>
            <p:ph type="ftr" sz="quarter" idx="11"/>
          </p:nvPr>
        </p:nvSpPr>
        <p:spPr/>
        <p:txBody>
          <a:bodyPr/>
          <a:p>
            <a:endParaRPr lang="en-IN"/>
          </a:p>
        </p:txBody>
      </p:sp>
      <p:sp>
        <p:nvSpPr>
          <p:cNvPr id="1048607"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39" name=""/>
        <p:cNvGrpSpPr/>
        <p:nvPr/>
      </p:nvGrpSpPr>
      <p:grpSpPr>
        <a:xfrm>
          <a:off x="0" y="0"/>
          <a:ext cx="0" cy="0"/>
          <a:chOff x="0" y="0"/>
          <a:chExt cx="0" cy="0"/>
        </a:xfrm>
      </p:grpSpPr>
      <p:sp>
        <p:nvSpPr>
          <p:cNvPr id="1048581" name="Title 1"/>
          <p:cNvSpPr>
            <a:spLocks noGrp="1"/>
          </p:cNvSpPr>
          <p:nvPr>
            <p:ph type="title"/>
          </p:nvPr>
        </p:nvSpPr>
        <p:spPr/>
        <p:txBody>
          <a:bodyPr/>
          <a:p>
            <a:r>
              <a:rPr lang="en-US"/>
              <a:t>Click to edit Master title style</a:t>
            </a:r>
            <a:endParaRPr dirty="0" lang="en-US"/>
          </a:p>
        </p:txBody>
      </p:sp>
      <p:sp>
        <p:nvSpPr>
          <p:cNvPr id="1048582" name="Content Placeholder 2"/>
          <p:cNvSpPr>
            <a:spLocks noGrp="1"/>
          </p:cNvSpPr>
          <p:nvPr>
            <p:ph idx="1"/>
          </p:nvPr>
        </p:nvSpPr>
        <p:spPr/>
        <p:txBody>
          <a:bodyPr anchor="ct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583"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584" name="Footer Placeholder 4"/>
          <p:cNvSpPr>
            <a:spLocks noGrp="1"/>
          </p:cNvSpPr>
          <p:nvPr>
            <p:ph type="ftr" sz="quarter" idx="11"/>
          </p:nvPr>
        </p:nvSpPr>
        <p:spPr/>
        <p:txBody>
          <a:bodyPr/>
          <a:p>
            <a:endParaRPr lang="en-IN"/>
          </a:p>
        </p:txBody>
      </p:sp>
      <p:sp>
        <p:nvSpPr>
          <p:cNvPr id="1048585"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showMasterSp="0" type="secHead">
  <p:cSld name="Section Header">
    <p:spTree>
      <p:nvGrpSpPr>
        <p:cNvPr id="240" name=""/>
        <p:cNvGrpSpPr/>
        <p:nvPr/>
      </p:nvGrpSpPr>
      <p:grpSpPr>
        <a:xfrm>
          <a:off x="0" y="0"/>
          <a:ext cx="0" cy="0"/>
          <a:chOff x="0" y="0"/>
          <a:chExt cx="0" cy="0"/>
        </a:xfrm>
      </p:grpSpPr>
      <p:grpSp>
        <p:nvGrpSpPr>
          <p:cNvPr id="241" name="Group 7"/>
          <p:cNvGrpSpPr/>
          <p:nvPr/>
        </p:nvGrpSpPr>
        <p:grpSpPr>
          <a:xfrm>
            <a:off x="0" y="0"/>
            <a:ext cx="12192000" cy="6858000"/>
            <a:chOff x="0" y="0"/>
            <a:chExt cx="12192000" cy="6858000"/>
          </a:xfrm>
        </p:grpSpPr>
        <p:sp>
          <p:nvSpPr>
            <p:cNvPr id="1048986" name="Rectangle 13"/>
            <p:cNvSpPr/>
            <p:nvPr/>
          </p:nvSpPr>
          <p:spPr>
            <a:xfrm>
              <a:off x="0" y="0"/>
              <a:ext cx="12192000" cy="6858000"/>
            </a:xfrm>
            <a:prstGeom prst="rect"/>
            <a:blipFill>
              <a:blip xmlns:r="http://schemas.openxmlformats.org/officeDocument/2006/relationships" r:embed="rId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987" name="Oval 16"/>
            <p:cNvSpPr/>
            <p:nvPr/>
          </p:nvSpPr>
          <p:spPr>
            <a:xfrm>
              <a:off x="0" y="2667000"/>
              <a:ext cx="4191000" cy="4191000"/>
            </a:xfrm>
            <a:prstGeom prst="ellipse"/>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88" name="Oval 17"/>
            <p:cNvSpPr/>
            <p:nvPr/>
          </p:nvSpPr>
          <p:spPr>
            <a:xfrm>
              <a:off x="0" y="2895600"/>
              <a:ext cx="2362200" cy="2362200"/>
            </a:xfrm>
            <a:prstGeom prst="ellipse"/>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89" name="Oval 18"/>
            <p:cNvSpPr/>
            <p:nvPr/>
          </p:nvSpPr>
          <p:spPr>
            <a:xfrm>
              <a:off x="8609012" y="5867400"/>
              <a:ext cx="990600" cy="990600"/>
            </a:xfrm>
            <a:prstGeom prst="ellipse"/>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90" name="Oval 19"/>
            <p:cNvSpPr/>
            <p:nvPr/>
          </p:nvSpPr>
          <p:spPr>
            <a:xfrm>
              <a:off x="8609012" y="1676400"/>
              <a:ext cx="2819400" cy="2819400"/>
            </a:xfrm>
            <a:prstGeom prst="ellipse"/>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91" name="Oval 20"/>
            <p:cNvSpPr/>
            <p:nvPr/>
          </p:nvSpPr>
          <p:spPr>
            <a:xfrm>
              <a:off x="7999412" y="8464"/>
              <a:ext cx="1600200" cy="1600200"/>
            </a:xfrm>
            <a:prstGeom prst="ellipse"/>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92" name="Rectangle 9"/>
            <p:cNvSpPr/>
            <p:nvPr/>
          </p:nvSpPr>
          <p:spPr bwMode="gray">
            <a:xfrm>
              <a:off x="7289800" y="402165"/>
              <a:ext cx="4478865" cy="6053670"/>
            </a:xfrm>
            <a:prstGeom prst="rect"/>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993" name="Freeform 5"/>
            <p:cNvSpPr/>
            <p:nvPr/>
          </p:nvSpPr>
          <p:spPr bwMode="gray">
            <a:xfrm rot="16200000">
              <a:off x="3787244" y="2801721"/>
              <a:ext cx="6053670" cy="1254558"/>
            </a:xfrm>
            <a:custGeom>
              <a:avLst/>
              <a:ah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994" name="Freeform 5"/>
            <p:cNvSpPr/>
            <p:nvPr/>
          </p:nvSpPr>
          <p:spPr bwMode="gray">
            <a:xfrm rot="15922489">
              <a:off x="4698352" y="1826078"/>
              <a:ext cx="3299407" cy="440924"/>
            </a:xfrm>
            <a:custGeom>
              <a:av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95" name="Freeform 5"/>
            <p:cNvSpPr>
              <a:spLocks noEditPoints="1"/>
            </p:cNvSpPr>
            <p:nvPr/>
          </p:nvSpPr>
          <p:spPr bwMode="gray">
            <a:xfrm>
              <a:off x="0" y="1587"/>
              <a:ext cx="12192000" cy="6856413"/>
            </a:xfrm>
            <a:custGeom>
              <a:avLst/>
              <a:ah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96" name="Title 1"/>
          <p:cNvSpPr>
            <a:spLocks noGrp="1"/>
          </p:cNvSpPr>
          <p:nvPr>
            <p:ph type="title"/>
          </p:nvPr>
        </p:nvSpPr>
        <p:spPr>
          <a:xfrm>
            <a:off x="1154954" y="2677645"/>
            <a:ext cx="4351025" cy="2283824"/>
          </a:xfrm>
        </p:spPr>
        <p:txBody>
          <a:bodyPr anchor="ctr"/>
          <a:lstStyle>
            <a:lvl1pPr algn="l">
              <a:defRPr b="0" cap="none" sz="4000"/>
            </a:lvl1pPr>
          </a:lstStyle>
          <a:p>
            <a:r>
              <a:rPr lang="en-US"/>
              <a:t>Click to edit Master title style</a:t>
            </a:r>
            <a:endParaRPr dirty="0" lang="en-US"/>
          </a:p>
        </p:txBody>
      </p:sp>
      <p:sp>
        <p:nvSpPr>
          <p:cNvPr id="1048997" name="Text Placeholder 2"/>
          <p:cNvSpPr>
            <a:spLocks noGrp="1"/>
          </p:cNvSpPr>
          <p:nvPr>
            <p:ph type="body" idx="1"/>
          </p:nvPr>
        </p:nvSpPr>
        <p:spPr>
          <a:xfrm>
            <a:off x="6895559" y="2677644"/>
            <a:ext cx="3757545" cy="2283824"/>
          </a:xfrm>
        </p:spPr>
        <p:txBody>
          <a:bodyPr anchor="ctr"/>
          <a:lstStyle>
            <a:lvl1pPr algn="l" indent="0" marL="0">
              <a:buNone/>
              <a:defRPr cap="all" sz="2000">
                <a:solidFill>
                  <a:schemeClr val="accent1">
                    <a:lumMod val="60000"/>
                    <a:lumOff val="40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998"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999" name="Footer Placeholder 4"/>
          <p:cNvSpPr>
            <a:spLocks noGrp="1"/>
          </p:cNvSpPr>
          <p:nvPr>
            <p:ph type="ftr" sz="quarter" idx="11"/>
          </p:nvPr>
        </p:nvSpPr>
        <p:spPr/>
        <p:txBody>
          <a:bodyPr/>
          <a:p>
            <a:endParaRPr lang="en-IN"/>
          </a:p>
        </p:txBody>
      </p:sp>
      <p:sp>
        <p:nvSpPr>
          <p:cNvPr id="1049000" name="Rectangle 15"/>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9001"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226" name=""/>
        <p:cNvGrpSpPr/>
        <p:nvPr/>
      </p:nvGrpSpPr>
      <p:grpSpPr>
        <a:xfrm>
          <a:off x="0" y="0"/>
          <a:ext cx="0" cy="0"/>
          <a:chOff x="0" y="0"/>
          <a:chExt cx="0" cy="0"/>
        </a:xfrm>
      </p:grpSpPr>
      <p:sp>
        <p:nvSpPr>
          <p:cNvPr id="1048878" name="Title 1"/>
          <p:cNvSpPr>
            <a:spLocks noGrp="1"/>
          </p:cNvSpPr>
          <p:nvPr>
            <p:ph type="title"/>
          </p:nvPr>
        </p:nvSpPr>
        <p:spPr/>
        <p:txBody>
          <a:bodyPr/>
          <a:p>
            <a:r>
              <a:rPr lang="en-US"/>
              <a:t>Click to edit Master title style</a:t>
            </a:r>
            <a:endParaRPr dirty="0" lang="en-US"/>
          </a:p>
        </p:txBody>
      </p:sp>
      <p:sp>
        <p:nvSpPr>
          <p:cNvPr id="1048879" name="Content Placeholder 2"/>
          <p:cNvSpPr>
            <a:spLocks noGrp="1"/>
          </p:cNvSpPr>
          <p:nvPr>
            <p:ph sz="half" idx="1"/>
          </p:nvPr>
        </p:nvSpPr>
        <p:spPr>
          <a:xfrm>
            <a:off x="1154954" y="2603500"/>
            <a:ext cx="4825158" cy="3416301"/>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80" name="Content Placeholder 3"/>
          <p:cNvSpPr>
            <a:spLocks noGrp="1"/>
          </p:cNvSpPr>
          <p:nvPr>
            <p:ph sz="half" idx="2"/>
          </p:nvPr>
        </p:nvSpPr>
        <p:spPr>
          <a:xfrm>
            <a:off x="6208712" y="2603500"/>
            <a:ext cx="4825159" cy="3416300"/>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81"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8882" name="Footer Placeholder 5"/>
          <p:cNvSpPr>
            <a:spLocks noGrp="1"/>
          </p:cNvSpPr>
          <p:nvPr>
            <p:ph type="ftr" sz="quarter" idx="11"/>
          </p:nvPr>
        </p:nvSpPr>
        <p:spPr/>
        <p:txBody>
          <a:bodyPr/>
          <a:p>
            <a:endParaRPr lang="en-IN"/>
          </a:p>
        </p:txBody>
      </p:sp>
      <p:sp>
        <p:nvSpPr>
          <p:cNvPr id="1048883"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227" name=""/>
        <p:cNvGrpSpPr/>
        <p:nvPr/>
      </p:nvGrpSpPr>
      <p:grpSpPr>
        <a:xfrm>
          <a:off x="0" y="0"/>
          <a:ext cx="0" cy="0"/>
          <a:chOff x="0" y="0"/>
          <a:chExt cx="0" cy="0"/>
        </a:xfrm>
      </p:grpSpPr>
      <p:sp>
        <p:nvSpPr>
          <p:cNvPr id="1048884" name="Title 1"/>
          <p:cNvSpPr>
            <a:spLocks noGrp="1"/>
          </p:cNvSpPr>
          <p:nvPr>
            <p:ph type="title"/>
          </p:nvPr>
        </p:nvSpPr>
        <p:spPr/>
        <p:txBody>
          <a:bodyPr/>
          <a:p>
            <a:r>
              <a:rPr lang="en-US"/>
              <a:t>Click to edit Master title style</a:t>
            </a:r>
            <a:endParaRPr dirty="0" lang="en-US"/>
          </a:p>
        </p:txBody>
      </p:sp>
      <p:sp>
        <p:nvSpPr>
          <p:cNvPr id="1048885" name="Text Placeholder 2"/>
          <p:cNvSpPr>
            <a:spLocks noGrp="1"/>
          </p:cNvSpPr>
          <p:nvPr>
            <p:ph type="body" idx="1"/>
          </p:nvPr>
        </p:nvSpPr>
        <p:spPr>
          <a:xfrm>
            <a:off x="1154954" y="2603500"/>
            <a:ext cx="4825157" cy="576262"/>
          </a:xfrm>
        </p:spPr>
        <p:txBody>
          <a:bodyPr anchor="b">
            <a:noAutofit/>
          </a:bodyPr>
          <a:lstStyle>
            <a:lvl1pPr indent="0" marL="0">
              <a:buNone/>
              <a:defRPr b="0" sz="2400">
                <a:solidFill>
                  <a:schemeClr val="accent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86" name="Content Placeholder 3"/>
          <p:cNvSpPr>
            <a:spLocks noGrp="1"/>
          </p:cNvSpPr>
          <p:nvPr>
            <p:ph sz="half" idx="2"/>
          </p:nvPr>
        </p:nvSpPr>
        <p:spPr>
          <a:xfrm>
            <a:off x="1154954" y="3179762"/>
            <a:ext cx="4825158" cy="2840039"/>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87" name="Text Placeholder 4"/>
          <p:cNvSpPr>
            <a:spLocks noGrp="1"/>
          </p:cNvSpPr>
          <p:nvPr>
            <p:ph type="body" sz="quarter" idx="3"/>
          </p:nvPr>
        </p:nvSpPr>
        <p:spPr>
          <a:xfrm>
            <a:off x="6208712" y="2603500"/>
            <a:ext cx="4825159" cy="576262"/>
          </a:xfrm>
        </p:spPr>
        <p:txBody>
          <a:bodyPr anchor="b">
            <a:noAutofit/>
          </a:bodyPr>
          <a:lstStyle>
            <a:lvl1pPr indent="0" marL="0">
              <a:buNone/>
              <a:defRPr b="0" sz="2400">
                <a:solidFill>
                  <a:schemeClr val="accent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88"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89" name="Date Placeholder 6"/>
          <p:cNvSpPr>
            <a:spLocks noGrp="1"/>
          </p:cNvSpPr>
          <p:nvPr>
            <p:ph type="dt" sz="half" idx="10"/>
          </p:nvPr>
        </p:nvSpPr>
        <p:spPr/>
        <p:txBody>
          <a:bodyPr/>
          <a:p>
            <a:fld id="{7C70264F-1E01-4F52-887B-2D11D2A1CCE8}" type="datetimeFigureOut">
              <a:rPr lang="en-IN" smtClean="0"/>
              <a:t>29-03-2022</a:t>
            </a:fld>
            <a:endParaRPr lang="en-IN"/>
          </a:p>
        </p:txBody>
      </p:sp>
      <p:sp>
        <p:nvSpPr>
          <p:cNvPr id="1048890" name="Footer Placeholder 7"/>
          <p:cNvSpPr>
            <a:spLocks noGrp="1"/>
          </p:cNvSpPr>
          <p:nvPr>
            <p:ph type="ftr" sz="quarter" idx="11"/>
          </p:nvPr>
        </p:nvSpPr>
        <p:spPr/>
        <p:txBody>
          <a:bodyPr/>
          <a:p>
            <a:endParaRPr lang="en-IN"/>
          </a:p>
        </p:txBody>
      </p:sp>
      <p:sp>
        <p:nvSpPr>
          <p:cNvPr id="1048891" name="Slide Number Placeholder 8"/>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239" name=""/>
        <p:cNvGrpSpPr/>
        <p:nvPr/>
      </p:nvGrpSpPr>
      <p:grpSpPr>
        <a:xfrm>
          <a:off x="0" y="0"/>
          <a:ext cx="0" cy="0"/>
          <a:chOff x="0" y="0"/>
          <a:chExt cx="0" cy="0"/>
        </a:xfrm>
      </p:grpSpPr>
      <p:sp>
        <p:nvSpPr>
          <p:cNvPr id="1048982" name="Title 1"/>
          <p:cNvSpPr>
            <a:spLocks noGrp="1"/>
          </p:cNvSpPr>
          <p:nvPr>
            <p:ph type="title"/>
          </p:nvPr>
        </p:nvSpPr>
        <p:spPr>
          <a:xfrm>
            <a:off x="1154954" y="973668"/>
            <a:ext cx="8761413" cy="706964"/>
          </a:xfrm>
        </p:spPr>
        <p:txBody>
          <a:bodyPr/>
          <a:p>
            <a:r>
              <a:rPr lang="en-US"/>
              <a:t>Click to edit Master title style</a:t>
            </a:r>
            <a:endParaRPr dirty="0" lang="en-US"/>
          </a:p>
        </p:txBody>
      </p:sp>
      <p:sp>
        <p:nvSpPr>
          <p:cNvPr id="1048983"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8984" name="Footer Placeholder 3"/>
          <p:cNvSpPr>
            <a:spLocks noGrp="1"/>
          </p:cNvSpPr>
          <p:nvPr>
            <p:ph type="ftr" sz="quarter" idx="11"/>
          </p:nvPr>
        </p:nvSpPr>
        <p:spPr/>
        <p:txBody>
          <a:bodyPr/>
          <a:p>
            <a:endParaRPr lang="en-IN"/>
          </a:p>
        </p:txBody>
      </p:sp>
      <p:sp>
        <p:nvSpPr>
          <p:cNvPr id="1048985" name="Slide Number Placeholder 4"/>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showMasterSp="0" type="blank">
  <p:cSld name="Blank">
    <p:spTree>
      <p:nvGrpSpPr>
        <p:cNvPr id="224" name=""/>
        <p:cNvGrpSpPr/>
        <p:nvPr/>
      </p:nvGrpSpPr>
      <p:grpSpPr>
        <a:xfrm>
          <a:off x="0" y="0"/>
          <a:ext cx="0" cy="0"/>
          <a:chOff x="0" y="0"/>
          <a:chExt cx="0" cy="0"/>
        </a:xfrm>
      </p:grpSpPr>
      <p:sp>
        <p:nvSpPr>
          <p:cNvPr id="1048861" name="Date Placeholder 1"/>
          <p:cNvSpPr>
            <a:spLocks noGrp="1"/>
          </p:cNvSpPr>
          <p:nvPr>
            <p:ph type="dt" sz="half" idx="10"/>
          </p:nvPr>
        </p:nvSpPr>
        <p:spPr/>
        <p:txBody>
          <a:bodyPr/>
          <a:p>
            <a:fld id="{7C70264F-1E01-4F52-887B-2D11D2A1CCE8}" type="datetimeFigureOut">
              <a:rPr lang="en-IN" smtClean="0"/>
              <a:t>29-03-2022</a:t>
            </a:fld>
            <a:endParaRPr lang="en-IN"/>
          </a:p>
        </p:txBody>
      </p:sp>
      <p:sp>
        <p:nvSpPr>
          <p:cNvPr id="1048862" name="Footer Placeholder 2"/>
          <p:cNvSpPr>
            <a:spLocks noGrp="1"/>
          </p:cNvSpPr>
          <p:nvPr>
            <p:ph type="ftr" sz="quarter" idx="11"/>
          </p:nvPr>
        </p:nvSpPr>
        <p:spPr/>
        <p:txBody>
          <a:bodyPr/>
          <a:p>
            <a:endParaRPr lang="en-IN"/>
          </a:p>
        </p:txBody>
      </p:sp>
      <p:sp>
        <p:nvSpPr>
          <p:cNvPr id="1048863" name="Rectangle 6"/>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864" name="Slide Number Placeholder 3"/>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showMasterSp="0" type="objTx">
  <p:cSld name="Content with Caption">
    <p:spTree>
      <p:nvGrpSpPr>
        <p:cNvPr id="237" name=""/>
        <p:cNvGrpSpPr/>
        <p:nvPr/>
      </p:nvGrpSpPr>
      <p:grpSpPr>
        <a:xfrm>
          <a:off x="0" y="0"/>
          <a:ext cx="0" cy="0"/>
          <a:chOff x="0" y="0"/>
          <a:chExt cx="0" cy="0"/>
        </a:xfrm>
      </p:grpSpPr>
      <p:grpSp>
        <p:nvGrpSpPr>
          <p:cNvPr id="238" name="Group 8"/>
          <p:cNvGrpSpPr/>
          <p:nvPr/>
        </p:nvGrpSpPr>
        <p:grpSpPr>
          <a:xfrm>
            <a:off x="0" y="0"/>
            <a:ext cx="12192000" cy="6858000"/>
            <a:chOff x="0" y="0"/>
            <a:chExt cx="12192000" cy="6858000"/>
          </a:xfrm>
        </p:grpSpPr>
        <p:sp>
          <p:nvSpPr>
            <p:cNvPr id="1048965" name="Rectangle 13"/>
            <p:cNvSpPr/>
            <p:nvPr/>
          </p:nvSpPr>
          <p:spPr>
            <a:xfrm>
              <a:off x="0" y="0"/>
              <a:ext cx="12192000" cy="6858000"/>
            </a:xfrm>
            <a:prstGeom prst="rect"/>
            <a:blipFill>
              <a:blip xmlns:r="http://schemas.openxmlformats.org/officeDocument/2006/relationships" r:embed="rId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966" name="Oval 16"/>
            <p:cNvSpPr/>
            <p:nvPr/>
          </p:nvSpPr>
          <p:spPr>
            <a:xfrm>
              <a:off x="0" y="2667000"/>
              <a:ext cx="4191000" cy="4191000"/>
            </a:xfrm>
            <a:prstGeom prst="ellipse"/>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67" name="Oval 18"/>
            <p:cNvSpPr/>
            <p:nvPr/>
          </p:nvSpPr>
          <p:spPr>
            <a:xfrm>
              <a:off x="0" y="2895600"/>
              <a:ext cx="2362200" cy="2362200"/>
            </a:xfrm>
            <a:prstGeom prst="ellipse"/>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68" name="Oval 19"/>
            <p:cNvSpPr/>
            <p:nvPr/>
          </p:nvSpPr>
          <p:spPr>
            <a:xfrm>
              <a:off x="8609012" y="5867400"/>
              <a:ext cx="990600" cy="990600"/>
            </a:xfrm>
            <a:prstGeom prst="ellipse"/>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69" name="Oval 20"/>
            <p:cNvSpPr/>
            <p:nvPr/>
          </p:nvSpPr>
          <p:spPr>
            <a:xfrm>
              <a:off x="8609012" y="1676400"/>
              <a:ext cx="2819400" cy="2819400"/>
            </a:xfrm>
            <a:prstGeom prst="ellipse"/>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70" name="Oval 21"/>
            <p:cNvSpPr/>
            <p:nvPr/>
          </p:nvSpPr>
          <p:spPr>
            <a:xfrm>
              <a:off x="7999412" y="8464"/>
              <a:ext cx="1600200" cy="1600200"/>
            </a:xfrm>
            <a:prstGeom prst="ellipse"/>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71" name="Rectangle 10"/>
            <p:cNvSpPr/>
            <p:nvPr/>
          </p:nvSpPr>
          <p:spPr bwMode="gray">
            <a:xfrm>
              <a:off x="5713412" y="402165"/>
              <a:ext cx="6055253" cy="6053670"/>
            </a:xfrm>
            <a:prstGeom prst="rect"/>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972" name="Freeform 5"/>
            <p:cNvSpPr/>
            <p:nvPr/>
          </p:nvSpPr>
          <p:spPr bwMode="gray">
            <a:xfrm rot="15922489">
              <a:off x="3140485" y="1826078"/>
              <a:ext cx="3299407" cy="440924"/>
            </a:xfrm>
            <a:custGeom>
              <a:av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73" name="Freeform 5"/>
            <p:cNvSpPr/>
            <p:nvPr/>
          </p:nvSpPr>
          <p:spPr bwMode="gray">
            <a:xfrm rot="16200000">
              <a:off x="2229377" y="2801721"/>
              <a:ext cx="6053670" cy="1254558"/>
            </a:xfrm>
            <a:custGeom>
              <a:avLst/>
              <a:ah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974" name="Freeform 5"/>
            <p:cNvSpPr>
              <a:spLocks noEditPoints="1"/>
            </p:cNvSpPr>
            <p:nvPr/>
          </p:nvSpPr>
          <p:spPr bwMode="gray">
            <a:xfrm>
              <a:off x="0" y="1587"/>
              <a:ext cx="12192000" cy="6856413"/>
            </a:xfrm>
            <a:custGeom>
              <a:avLst/>
              <a:ah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75" name="Title 1"/>
          <p:cNvSpPr>
            <a:spLocks noGrp="1"/>
          </p:cNvSpPr>
          <p:nvPr>
            <p:ph type="title"/>
          </p:nvPr>
        </p:nvSpPr>
        <p:spPr>
          <a:xfrm>
            <a:off x="1154955" y="1295400"/>
            <a:ext cx="2793158" cy="1600200"/>
          </a:xfrm>
        </p:spPr>
        <p:txBody>
          <a:bodyPr anchor="b"/>
          <a:lstStyle>
            <a:lvl1pPr algn="l">
              <a:defRPr b="0" sz="2400"/>
            </a:lvl1pPr>
          </a:lstStyle>
          <a:p>
            <a:r>
              <a:rPr lang="en-US"/>
              <a:t>Click to edit Master title style</a:t>
            </a:r>
            <a:endParaRPr dirty="0" lang="en-US"/>
          </a:p>
        </p:txBody>
      </p:sp>
      <p:sp>
        <p:nvSpPr>
          <p:cNvPr id="1048976" name="Content Placeholder 2"/>
          <p:cNvSpPr>
            <a:spLocks noGrp="1"/>
          </p:cNvSpPr>
          <p:nvPr>
            <p:ph idx="1"/>
          </p:nvPr>
        </p:nvSpPr>
        <p:spPr>
          <a:xfrm>
            <a:off x="5781146" y="1447800"/>
            <a:ext cx="5190066" cy="4572000"/>
          </a:xfrm>
        </p:spPr>
        <p:txBody>
          <a:bodyPr anchor="ct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977" name="Text Placeholder 3"/>
          <p:cNvSpPr>
            <a:spLocks noGrp="1"/>
          </p:cNvSpPr>
          <p:nvPr>
            <p:ph type="body" sz="half" idx="2"/>
          </p:nvPr>
        </p:nvSpPr>
        <p:spPr bwMode="gray">
          <a:xfrm>
            <a:off x="1154954" y="3129280"/>
            <a:ext cx="2793158" cy="2895599"/>
          </a:xfrm>
        </p:spPr>
        <p:txBody>
          <a:bodyPr/>
          <a:lstStyle>
            <a:lvl1pPr indent="0" marL="0">
              <a:buNone/>
              <a:defRPr sz="1400">
                <a:solidFill>
                  <a:schemeClr val="accent1">
                    <a:lumMod val="60000"/>
                    <a:lumOff val="40000"/>
                  </a:schemeClr>
                </a:solidFill>
              </a:defRPr>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978"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8979" name="Footer Placeholder 5"/>
          <p:cNvSpPr>
            <a:spLocks noGrp="1"/>
          </p:cNvSpPr>
          <p:nvPr>
            <p:ph type="ftr" sz="quarter" idx="11"/>
          </p:nvPr>
        </p:nvSpPr>
        <p:spPr/>
        <p:txBody>
          <a:bodyPr/>
          <a:p>
            <a:endParaRPr lang="en-IN"/>
          </a:p>
        </p:txBody>
      </p:sp>
      <p:sp>
        <p:nvSpPr>
          <p:cNvPr id="1048980" name="Rectangle 15"/>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981"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showMasterSp="0" type="picTx">
  <p:cSld name="Picture with Caption">
    <p:spTree>
      <p:nvGrpSpPr>
        <p:cNvPr id="230" name=""/>
        <p:cNvGrpSpPr/>
        <p:nvPr/>
      </p:nvGrpSpPr>
      <p:grpSpPr>
        <a:xfrm>
          <a:off x="0" y="0"/>
          <a:ext cx="0" cy="0"/>
          <a:chOff x="0" y="0"/>
          <a:chExt cx="0" cy="0"/>
        </a:xfrm>
      </p:grpSpPr>
      <p:grpSp>
        <p:nvGrpSpPr>
          <p:cNvPr id="231" name="Group 8"/>
          <p:cNvGrpSpPr/>
          <p:nvPr/>
        </p:nvGrpSpPr>
        <p:grpSpPr>
          <a:xfrm>
            <a:off x="0" y="0"/>
            <a:ext cx="12192000" cy="6858000"/>
            <a:chOff x="0" y="0"/>
            <a:chExt cx="12192000" cy="6858000"/>
          </a:xfrm>
        </p:grpSpPr>
        <p:sp>
          <p:nvSpPr>
            <p:cNvPr id="1048908" name="Rectangle 13"/>
            <p:cNvSpPr/>
            <p:nvPr/>
          </p:nvSpPr>
          <p:spPr>
            <a:xfrm>
              <a:off x="0" y="0"/>
              <a:ext cx="12192000" cy="6858000"/>
            </a:xfrm>
            <a:prstGeom prst="rect"/>
            <a:blipFill>
              <a:blip xmlns:r="http://schemas.openxmlformats.org/officeDocument/2006/relationships" r:embed="rId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909" name="Oval 16"/>
            <p:cNvSpPr/>
            <p:nvPr/>
          </p:nvSpPr>
          <p:spPr>
            <a:xfrm>
              <a:off x="0" y="2667000"/>
              <a:ext cx="4191000" cy="4191000"/>
            </a:xfrm>
            <a:prstGeom prst="ellipse"/>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10" name="Oval 17"/>
            <p:cNvSpPr/>
            <p:nvPr/>
          </p:nvSpPr>
          <p:spPr>
            <a:xfrm>
              <a:off x="0" y="2895600"/>
              <a:ext cx="2362200" cy="2362200"/>
            </a:xfrm>
            <a:prstGeom prst="ellipse"/>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11" name="Oval 18"/>
            <p:cNvSpPr/>
            <p:nvPr/>
          </p:nvSpPr>
          <p:spPr>
            <a:xfrm>
              <a:off x="8609012" y="5867400"/>
              <a:ext cx="990600" cy="990600"/>
            </a:xfrm>
            <a:prstGeom prst="ellipse"/>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12" name="Oval 19"/>
            <p:cNvSpPr/>
            <p:nvPr/>
          </p:nvSpPr>
          <p:spPr>
            <a:xfrm>
              <a:off x="8609012" y="1676400"/>
              <a:ext cx="2819400" cy="2819400"/>
            </a:xfrm>
            <a:prstGeom prst="ellipse"/>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13" name="Oval 20"/>
            <p:cNvSpPr/>
            <p:nvPr/>
          </p:nvSpPr>
          <p:spPr>
            <a:xfrm>
              <a:off x="7999412" y="8464"/>
              <a:ext cx="1600200" cy="1600200"/>
            </a:xfrm>
            <a:prstGeom prst="ellipse"/>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14" name="Rectangle 10"/>
            <p:cNvSpPr/>
            <p:nvPr/>
          </p:nvSpPr>
          <p:spPr bwMode="gray">
            <a:xfrm>
              <a:off x="6172200" y="402165"/>
              <a:ext cx="5596465" cy="6053670"/>
            </a:xfrm>
            <a:prstGeom prst="rect"/>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915" name="Freeform 5"/>
            <p:cNvSpPr/>
            <p:nvPr/>
          </p:nvSpPr>
          <p:spPr bwMode="gray">
            <a:xfrm rot="15922489">
              <a:off x="4203594" y="1826078"/>
              <a:ext cx="3299407" cy="440924"/>
            </a:xfrm>
            <a:custGeom>
              <a:av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16" name="Freeform 5"/>
            <p:cNvSpPr/>
            <p:nvPr/>
          </p:nvSpPr>
          <p:spPr bwMode="gray">
            <a:xfrm rot="16200000">
              <a:off x="3295432" y="2801721"/>
              <a:ext cx="6053670" cy="1254558"/>
            </a:xfrm>
            <a:custGeom>
              <a:avLst/>
              <a:ah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917" name="Freeform 5"/>
            <p:cNvSpPr>
              <a:spLocks noEditPoints="1"/>
            </p:cNvSpPr>
            <p:nvPr/>
          </p:nvSpPr>
          <p:spPr bwMode="gray">
            <a:xfrm>
              <a:off x="0" y="1587"/>
              <a:ext cx="12192000" cy="6856413"/>
            </a:xfrm>
            <a:custGeom>
              <a:avLst/>
              <a:ah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18" name="Title 1"/>
          <p:cNvSpPr>
            <a:spLocks noGrp="1"/>
          </p:cNvSpPr>
          <p:nvPr>
            <p:ph type="title"/>
          </p:nvPr>
        </p:nvSpPr>
        <p:spPr>
          <a:xfrm>
            <a:off x="1154955" y="1693333"/>
            <a:ext cx="3865134" cy="1735667"/>
          </a:xfrm>
        </p:spPr>
        <p:txBody>
          <a:bodyPr anchor="b">
            <a:normAutofit/>
          </a:bodyPr>
          <a:lstStyle>
            <a:lvl1pPr algn="l">
              <a:defRPr b="0" sz="3600"/>
            </a:lvl1pPr>
          </a:lstStyle>
          <a:p>
            <a:r>
              <a:rPr lang="en-US"/>
              <a:t>Click to edit Master title style</a:t>
            </a:r>
            <a:endParaRPr dirty="0" lang="en-US"/>
          </a:p>
        </p:txBody>
      </p:sp>
      <p:sp>
        <p:nvSpPr>
          <p:cNvPr id="1048919" name="Picture Placeholder 2"/>
          <p:cNvSpPr>
            <a:spLocks noChangeAspect="1" noGrp="1"/>
          </p:cNvSpPr>
          <p:nvPr>
            <p:ph type="pic" idx="1"/>
          </p:nvPr>
        </p:nvSpPr>
        <p:spPr>
          <a:xfrm>
            <a:off x="6547870" y="1143000"/>
            <a:ext cx="3227193" cy="4572000"/>
          </a:xfrm>
          <a:prstGeom prst="roundRect">
            <a:avLst>
              <a:gd name="adj" fmla="val 1858"/>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pPr algn="ctr" indent="0" lvl="0" marL="0">
              <a:buNone/>
            </a:pPr>
            <a:r>
              <a:rPr lang="en-US"/>
              <a:t>Click icon to add picture</a:t>
            </a:r>
            <a:endParaRPr dirty="0" lang="en-US"/>
          </a:p>
        </p:txBody>
      </p:sp>
      <p:sp>
        <p:nvSpPr>
          <p:cNvPr id="1048920" name="Text Placeholder 3"/>
          <p:cNvSpPr>
            <a:spLocks noGrp="1"/>
          </p:cNvSpPr>
          <p:nvPr>
            <p:ph type="body" sz="half" idx="2"/>
          </p:nvPr>
        </p:nvSpPr>
        <p:spPr bwMode="gray">
          <a:xfrm>
            <a:off x="1154954" y="3657600"/>
            <a:ext cx="3859212" cy="1371600"/>
          </a:xfrm>
        </p:spPr>
        <p:txBody>
          <a:bodyPr>
            <a:normAutofit/>
          </a:bodyPr>
          <a:lstStyle>
            <a:lvl1pPr indent="0" marL="0">
              <a:buNone/>
              <a:defRPr sz="1400">
                <a:solidFill>
                  <a:schemeClr val="accent1">
                    <a:lumMod val="60000"/>
                    <a:lumOff val="40000"/>
                  </a:schemeClr>
                </a:solidFill>
              </a:defRPr>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921"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8922" name="Footer Placeholder 5"/>
          <p:cNvSpPr>
            <a:spLocks noGrp="1"/>
          </p:cNvSpPr>
          <p:nvPr>
            <p:ph type="ftr" sz="quarter" idx="11"/>
          </p:nvPr>
        </p:nvSpPr>
        <p:spPr/>
        <p:txBody>
          <a:bodyPr/>
          <a:p>
            <a:endParaRPr lang="en-IN"/>
          </a:p>
        </p:txBody>
      </p:sp>
      <p:sp>
        <p:nvSpPr>
          <p:cNvPr id="1048923" name="Rectangle 15"/>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924"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242" name=""/>
        <p:cNvGrpSpPr/>
        <p:nvPr/>
      </p:nvGrpSpPr>
      <p:grpSpPr>
        <a:xfrm>
          <a:off x="0" y="0"/>
          <a:ext cx="0" cy="0"/>
          <a:chOff x="0" y="0"/>
          <a:chExt cx="0" cy="0"/>
        </a:xfrm>
      </p:grpSpPr>
      <p:grpSp>
        <p:nvGrpSpPr>
          <p:cNvPr id="243" name="Group 8"/>
          <p:cNvGrpSpPr/>
          <p:nvPr/>
        </p:nvGrpSpPr>
        <p:grpSpPr>
          <a:xfrm>
            <a:off x="0" y="0"/>
            <a:ext cx="12192000" cy="6858000"/>
            <a:chOff x="0" y="0"/>
            <a:chExt cx="12192000" cy="6858000"/>
          </a:xfrm>
        </p:grpSpPr>
        <p:sp>
          <p:nvSpPr>
            <p:cNvPr id="1049002" name="Rectangle 12"/>
            <p:cNvSpPr/>
            <p:nvPr/>
          </p:nvSpPr>
          <p:spPr>
            <a:xfrm>
              <a:off x="0" y="0"/>
              <a:ext cx="12192000" cy="6858000"/>
            </a:xfrm>
            <a:prstGeom prst="rect"/>
            <a:blipFill>
              <a:blip xmlns:r="http://schemas.openxmlformats.org/officeDocument/2006/relationships" r:embed="rId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9003" name="Oval 16"/>
            <p:cNvSpPr/>
            <p:nvPr/>
          </p:nvSpPr>
          <p:spPr>
            <a:xfrm>
              <a:off x="0" y="2667000"/>
              <a:ext cx="4191000" cy="4191000"/>
            </a:xfrm>
            <a:prstGeom prst="ellipse"/>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04" name="Oval 17"/>
            <p:cNvSpPr/>
            <p:nvPr/>
          </p:nvSpPr>
          <p:spPr>
            <a:xfrm>
              <a:off x="0" y="2895600"/>
              <a:ext cx="2362200" cy="2362200"/>
            </a:xfrm>
            <a:prstGeom prst="ellipse"/>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05" name="Oval 18"/>
            <p:cNvSpPr/>
            <p:nvPr/>
          </p:nvSpPr>
          <p:spPr>
            <a:xfrm>
              <a:off x="8609012" y="5867400"/>
              <a:ext cx="990600" cy="990600"/>
            </a:xfrm>
            <a:prstGeom prst="ellipse"/>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06" name="Oval 19"/>
            <p:cNvSpPr/>
            <p:nvPr/>
          </p:nvSpPr>
          <p:spPr>
            <a:xfrm>
              <a:off x="8609012" y="1676400"/>
              <a:ext cx="2819400" cy="2819400"/>
            </a:xfrm>
            <a:prstGeom prst="ellipse"/>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07" name="Oval 20"/>
            <p:cNvSpPr/>
            <p:nvPr/>
          </p:nvSpPr>
          <p:spPr>
            <a:xfrm>
              <a:off x="7999412" y="8464"/>
              <a:ext cx="1600200" cy="1600200"/>
            </a:xfrm>
            <a:prstGeom prst="ellipse"/>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08" name="Freeform 5"/>
            <p:cNvSpPr/>
            <p:nvPr/>
          </p:nvSpPr>
          <p:spPr bwMode="gray">
            <a:xfrm rot="10371525">
              <a:off x="263767" y="4438254"/>
              <a:ext cx="3299407" cy="440924"/>
            </a:xfrm>
            <a:custGeom>
              <a:av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9009" name="Freeform 5"/>
            <p:cNvSpPr/>
            <p:nvPr/>
          </p:nvSpPr>
          <p:spPr bwMode="gray">
            <a:xfrm rot="10800000">
              <a:off x="459506" y="321130"/>
              <a:ext cx="11277600" cy="4533900"/>
            </a:xfrm>
            <a:custGeom>
              <a:avLst/>
              <a:ah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049010" name="Freeform 5"/>
            <p:cNvSpPr>
              <a:spLocks noEditPoints="1"/>
            </p:cNvSpPr>
            <p:nvPr/>
          </p:nvSpPr>
          <p:spPr bwMode="gray">
            <a:xfrm>
              <a:off x="0" y="1587"/>
              <a:ext cx="12192000" cy="6856413"/>
            </a:xfrm>
            <a:custGeom>
              <a:avLst/>
              <a:ah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9011" name="Title 1"/>
          <p:cNvSpPr>
            <a:spLocks noGrp="1"/>
          </p:cNvSpPr>
          <p:nvPr>
            <p:ph type="title"/>
          </p:nvPr>
        </p:nvSpPr>
        <p:spPr>
          <a:xfrm>
            <a:off x="1154954" y="4969927"/>
            <a:ext cx="8825659" cy="566738"/>
          </a:xfrm>
        </p:spPr>
        <p:txBody>
          <a:bodyPr anchor="b">
            <a:normAutofit/>
          </a:bodyPr>
          <a:lstStyle>
            <a:lvl1pPr algn="l">
              <a:defRPr b="0" sz="2400"/>
            </a:lvl1pPr>
          </a:lstStyle>
          <a:p>
            <a:r>
              <a:rPr lang="en-US"/>
              <a:t>Click to edit Master title style</a:t>
            </a:r>
            <a:endParaRPr dirty="0" lang="en-US"/>
          </a:p>
        </p:txBody>
      </p:sp>
      <p:sp>
        <p:nvSpPr>
          <p:cNvPr id="1049012" name="Picture Placeholder 2"/>
          <p:cNvSpPr>
            <a:spLocks noChangeAspect="1" noGrp="1"/>
          </p:cNvSpPr>
          <p:nvPr>
            <p:ph type="pic" idx="1"/>
          </p:nvPr>
        </p:nvSpPr>
        <p:spPr>
          <a:xfrm>
            <a:off x="1154954" y="685800"/>
            <a:ext cx="8825659" cy="3429000"/>
          </a:xfrm>
          <a:prstGeom prst="roundRect">
            <a:avLst>
              <a:gd name="adj" fmla="val 1858"/>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9013" name="Text Placeholder 3"/>
          <p:cNvSpPr>
            <a:spLocks noGrp="1"/>
          </p:cNvSpPr>
          <p:nvPr>
            <p:ph type="body" sz="half" idx="2"/>
          </p:nvPr>
        </p:nvSpPr>
        <p:spPr>
          <a:xfrm>
            <a:off x="1154954" y="5536665"/>
            <a:ext cx="8825658" cy="493712"/>
          </a:xfrm>
        </p:spPr>
        <p:txBody>
          <a:bodyPr>
            <a:normAutofit/>
          </a:bodyPr>
          <a:lstStyle>
            <a:lvl1pPr indent="0" marL="0">
              <a:buNone/>
              <a:defRPr sz="1200">
                <a:solidFill>
                  <a:schemeClr val="accent1">
                    <a:lumMod val="60000"/>
                    <a:lumOff val="40000"/>
                  </a:schemeClr>
                </a:solidFill>
              </a:defRPr>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014"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015" name="Footer Placeholder 5"/>
          <p:cNvSpPr>
            <a:spLocks noGrp="1"/>
          </p:cNvSpPr>
          <p:nvPr>
            <p:ph type="ftr" sz="quarter" idx="11"/>
          </p:nvPr>
        </p:nvSpPr>
        <p:spPr/>
        <p:txBody>
          <a:bodyPr/>
          <a:p>
            <a:endParaRPr lang="en-IN"/>
          </a:p>
        </p:txBody>
      </p:sp>
      <p:sp>
        <p:nvSpPr>
          <p:cNvPr id="1049016" name="Rectangle 15"/>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9017"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showMasterSp="0">
  <p:cSld name="Title and Caption">
    <p:spTree>
      <p:nvGrpSpPr>
        <p:cNvPr id="232" name=""/>
        <p:cNvGrpSpPr/>
        <p:nvPr/>
      </p:nvGrpSpPr>
      <p:grpSpPr>
        <a:xfrm>
          <a:off x="0" y="0"/>
          <a:ext cx="0" cy="0"/>
          <a:chOff x="0" y="0"/>
          <a:chExt cx="0" cy="0"/>
        </a:xfrm>
      </p:grpSpPr>
      <p:grpSp>
        <p:nvGrpSpPr>
          <p:cNvPr id="233" name="Group 6"/>
          <p:cNvGrpSpPr/>
          <p:nvPr/>
        </p:nvGrpSpPr>
        <p:grpSpPr>
          <a:xfrm>
            <a:off x="0" y="0"/>
            <a:ext cx="12192000" cy="6858000"/>
            <a:chOff x="0" y="0"/>
            <a:chExt cx="12192000" cy="6858000"/>
          </a:xfrm>
        </p:grpSpPr>
        <p:sp>
          <p:nvSpPr>
            <p:cNvPr id="1048925" name="Rectangle 10"/>
            <p:cNvSpPr/>
            <p:nvPr/>
          </p:nvSpPr>
          <p:spPr>
            <a:xfrm>
              <a:off x="0" y="0"/>
              <a:ext cx="12192000" cy="6858000"/>
            </a:xfrm>
            <a:prstGeom prst="rect"/>
            <a:blipFill>
              <a:blip xmlns:r="http://schemas.openxmlformats.org/officeDocument/2006/relationships" r:embed="rId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926" name="Oval 13"/>
            <p:cNvSpPr/>
            <p:nvPr/>
          </p:nvSpPr>
          <p:spPr>
            <a:xfrm>
              <a:off x="0" y="2667000"/>
              <a:ext cx="4191000" cy="4191000"/>
            </a:xfrm>
            <a:prstGeom prst="ellipse"/>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27" name="Oval 14"/>
            <p:cNvSpPr/>
            <p:nvPr/>
          </p:nvSpPr>
          <p:spPr>
            <a:xfrm>
              <a:off x="0" y="2895600"/>
              <a:ext cx="2362200" cy="2362200"/>
            </a:xfrm>
            <a:prstGeom prst="ellipse"/>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28" name="Oval 15"/>
            <p:cNvSpPr/>
            <p:nvPr/>
          </p:nvSpPr>
          <p:spPr>
            <a:xfrm>
              <a:off x="8609012" y="5867400"/>
              <a:ext cx="990600" cy="990600"/>
            </a:xfrm>
            <a:prstGeom prst="ellipse"/>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29" name="Oval 17"/>
            <p:cNvSpPr/>
            <p:nvPr/>
          </p:nvSpPr>
          <p:spPr>
            <a:xfrm>
              <a:off x="8609012" y="1676400"/>
              <a:ext cx="2819400" cy="2819400"/>
            </a:xfrm>
            <a:prstGeom prst="ellipse"/>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30" name="Oval 18"/>
            <p:cNvSpPr/>
            <p:nvPr/>
          </p:nvSpPr>
          <p:spPr>
            <a:xfrm>
              <a:off x="7999412" y="8464"/>
              <a:ext cx="1600200" cy="1600200"/>
            </a:xfrm>
            <a:prstGeom prst="ellipse"/>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31" name="Freeform 5"/>
            <p:cNvSpPr/>
            <p:nvPr/>
          </p:nvSpPr>
          <p:spPr bwMode="gray">
            <a:xfrm rot="21010068">
              <a:off x="8490951" y="2714874"/>
              <a:ext cx="3299407" cy="440924"/>
            </a:xfrm>
            <a:custGeom>
              <a:av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32" name="Freeform 5"/>
            <p:cNvSpPr/>
            <p:nvPr/>
          </p:nvSpPr>
          <p:spPr bwMode="gray">
            <a:xfrm>
              <a:off x="455612" y="2801319"/>
              <a:ext cx="11277600" cy="3602637"/>
            </a:xfrm>
            <a:custGeom>
              <a:avLst/>
              <a:ah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048933" name="Freeform 5"/>
            <p:cNvSpPr>
              <a:spLocks noEditPoints="1"/>
            </p:cNvSpPr>
            <p:nvPr/>
          </p:nvSpPr>
          <p:spPr bwMode="gray">
            <a:xfrm>
              <a:off x="0" y="1587"/>
              <a:ext cx="12192000" cy="6856413"/>
            </a:xfrm>
            <a:custGeom>
              <a:avLst/>
              <a:ah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34"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dirty="0" lang="en-US"/>
          </a:p>
        </p:txBody>
      </p:sp>
      <p:sp>
        <p:nvSpPr>
          <p:cNvPr id="1048935" name="Text Placeholder 3"/>
          <p:cNvSpPr>
            <a:spLocks noGrp="1"/>
          </p:cNvSpPr>
          <p:nvPr>
            <p:ph type="body" sz="half" idx="2"/>
          </p:nvPr>
        </p:nvSpPr>
        <p:spPr>
          <a:xfrm>
            <a:off x="1154954" y="3543300"/>
            <a:ext cx="8825659" cy="2476500"/>
          </a:xfrm>
        </p:spPr>
        <p:txBody>
          <a:bodyPr anchor="ctr">
            <a:normAutofit/>
          </a:bodyPr>
          <a:lstStyle>
            <a:lvl1pPr indent="0" marL="0">
              <a:buNone/>
              <a:defRPr sz="18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936"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937" name="Footer Placeholder 4"/>
          <p:cNvSpPr>
            <a:spLocks noGrp="1"/>
          </p:cNvSpPr>
          <p:nvPr>
            <p:ph type="ftr" sz="quarter" idx="11"/>
          </p:nvPr>
        </p:nvSpPr>
        <p:spPr/>
        <p:txBody>
          <a:bodyPr/>
          <a:p>
            <a:endParaRPr lang="en-IN"/>
          </a:p>
        </p:txBody>
      </p:sp>
      <p:sp>
        <p:nvSpPr>
          <p:cNvPr id="1048938" name="Rectangle 12"/>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939"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showMasterSp="0">
  <p:cSld name="Quote with Caption">
    <p:spTree>
      <p:nvGrpSpPr>
        <p:cNvPr id="245" name=""/>
        <p:cNvGrpSpPr/>
        <p:nvPr/>
      </p:nvGrpSpPr>
      <p:grpSpPr>
        <a:xfrm>
          <a:off x="0" y="0"/>
          <a:ext cx="0" cy="0"/>
          <a:chOff x="0" y="0"/>
          <a:chExt cx="0" cy="0"/>
        </a:xfrm>
      </p:grpSpPr>
      <p:grpSp>
        <p:nvGrpSpPr>
          <p:cNvPr id="246" name="Group 2"/>
          <p:cNvGrpSpPr/>
          <p:nvPr/>
        </p:nvGrpSpPr>
        <p:grpSpPr>
          <a:xfrm>
            <a:off x="0" y="0"/>
            <a:ext cx="12192000" cy="6858000"/>
            <a:chOff x="0" y="0"/>
            <a:chExt cx="12192000" cy="6858000"/>
          </a:xfrm>
        </p:grpSpPr>
        <p:sp>
          <p:nvSpPr>
            <p:cNvPr id="1049023" name="Rectangle 16"/>
            <p:cNvSpPr/>
            <p:nvPr/>
          </p:nvSpPr>
          <p:spPr>
            <a:xfrm>
              <a:off x="0" y="0"/>
              <a:ext cx="12192000" cy="6858000"/>
            </a:xfrm>
            <a:prstGeom prst="rect"/>
            <a:blipFill>
              <a:blip xmlns:r="http://schemas.openxmlformats.org/officeDocument/2006/relationships" r:embed="rId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9024" name="Oval 19"/>
            <p:cNvSpPr/>
            <p:nvPr/>
          </p:nvSpPr>
          <p:spPr>
            <a:xfrm>
              <a:off x="0" y="2667000"/>
              <a:ext cx="4191000" cy="4191000"/>
            </a:xfrm>
            <a:prstGeom prst="ellipse"/>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25" name="Oval 21"/>
            <p:cNvSpPr/>
            <p:nvPr/>
          </p:nvSpPr>
          <p:spPr>
            <a:xfrm>
              <a:off x="0" y="2895600"/>
              <a:ext cx="2362200" cy="2362200"/>
            </a:xfrm>
            <a:prstGeom prst="ellipse"/>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26" name="Oval 22"/>
            <p:cNvSpPr/>
            <p:nvPr/>
          </p:nvSpPr>
          <p:spPr>
            <a:xfrm>
              <a:off x="8609012" y="5867400"/>
              <a:ext cx="990600" cy="990600"/>
            </a:xfrm>
            <a:prstGeom prst="ellipse"/>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27" name="Oval 23"/>
            <p:cNvSpPr/>
            <p:nvPr/>
          </p:nvSpPr>
          <p:spPr>
            <a:xfrm>
              <a:off x="8609012" y="1676400"/>
              <a:ext cx="2819400" cy="2819400"/>
            </a:xfrm>
            <a:prstGeom prst="ellipse"/>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28" name="Oval 24"/>
            <p:cNvSpPr/>
            <p:nvPr/>
          </p:nvSpPr>
          <p:spPr>
            <a:xfrm>
              <a:off x="7999412" y="8464"/>
              <a:ext cx="1600200" cy="1600200"/>
            </a:xfrm>
            <a:prstGeom prst="ellipse"/>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9029" name="Freeform 5"/>
            <p:cNvSpPr/>
            <p:nvPr/>
          </p:nvSpPr>
          <p:spPr bwMode="gray">
            <a:xfrm rot="21010068">
              <a:off x="8490951" y="4185117"/>
              <a:ext cx="3299407" cy="440924"/>
            </a:xfrm>
            <a:custGeom>
              <a:av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9030" name="Freeform 5"/>
            <p:cNvSpPr/>
            <p:nvPr/>
          </p:nvSpPr>
          <p:spPr bwMode="gray">
            <a:xfrm>
              <a:off x="455612" y="4241801"/>
              <a:ext cx="11277600" cy="2337161"/>
            </a:xfrm>
            <a:custGeom>
              <a:avLst/>
              <a:ah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9031" name="Freeform 5"/>
            <p:cNvSpPr>
              <a:spLocks noEditPoints="1"/>
            </p:cNvSpPr>
            <p:nvPr/>
          </p:nvSpPr>
          <p:spPr bwMode="gray">
            <a:xfrm>
              <a:off x="0" y="1587"/>
              <a:ext cx="12192000" cy="6856413"/>
            </a:xfrm>
            <a:custGeom>
              <a:avLst/>
              <a:ah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9032" name="TextBox 15"/>
          <p:cNvSpPr txBox="1"/>
          <p:nvPr/>
        </p:nvSpPr>
        <p:spPr bwMode="gray">
          <a:xfrm>
            <a:off x="881566" y="607336"/>
            <a:ext cx="801912" cy="1513840"/>
          </a:xfrm>
          <a:prstGeom prst="rect"/>
          <a:noFill/>
        </p:spPr>
        <p:txBody>
          <a:bodyPr rtlCol="0" wrap="square">
            <a:spAutoFit/>
          </a:bodyPr>
          <a:p>
            <a:pPr algn="r"/>
            <a:r>
              <a:rPr b="0" dirty="0" sz="9600" i="0" lang="en-US">
                <a:solidFill>
                  <a:schemeClr val="accent1">
                    <a:lumMod val="60000"/>
                    <a:lumOff val="40000"/>
                  </a:schemeClr>
                </a:solidFill>
                <a:latin typeface="Arial"/>
                <a:cs typeface="Arial"/>
              </a:rPr>
              <a:t>“</a:t>
            </a:r>
          </a:p>
        </p:txBody>
      </p:sp>
      <p:sp>
        <p:nvSpPr>
          <p:cNvPr id="1049033" name="TextBox 12"/>
          <p:cNvSpPr txBox="1"/>
          <p:nvPr/>
        </p:nvSpPr>
        <p:spPr bwMode="gray">
          <a:xfrm>
            <a:off x="9884458" y="2613787"/>
            <a:ext cx="652763" cy="1513840"/>
          </a:xfrm>
          <a:prstGeom prst="rect"/>
          <a:noFill/>
        </p:spPr>
        <p:txBody>
          <a:bodyPr rtlCol="0" wrap="square">
            <a:spAutoFit/>
          </a:bodyPr>
          <a:p>
            <a:pPr algn="r"/>
            <a:r>
              <a:rPr b="0" dirty="0" sz="9600" i="0" lang="en-US">
                <a:solidFill>
                  <a:schemeClr val="accent1">
                    <a:lumMod val="60000"/>
                    <a:lumOff val="40000"/>
                  </a:schemeClr>
                </a:solidFill>
                <a:latin typeface="Arial"/>
                <a:cs typeface="Arial"/>
              </a:rPr>
              <a:t>”</a:t>
            </a:r>
          </a:p>
        </p:txBody>
      </p:sp>
      <p:sp>
        <p:nvSpPr>
          <p:cNvPr id="1049034"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dirty="0" lang="en-US"/>
          </a:p>
        </p:txBody>
      </p:sp>
      <p:sp>
        <p:nvSpPr>
          <p:cNvPr id="1049035" name="Text Placeholder 3"/>
          <p:cNvSpPr>
            <a:spLocks noGrp="1"/>
          </p:cNvSpPr>
          <p:nvPr>
            <p:ph type="body" sz="half" idx="13"/>
          </p:nvPr>
        </p:nvSpPr>
        <p:spPr bwMode="gray">
          <a:xfrm>
            <a:off x="1945945" y="3678766"/>
            <a:ext cx="7731219" cy="342174"/>
          </a:xfrm>
        </p:spPr>
        <p:txBody>
          <a:bodyPr anchor="t">
            <a:normAutofit/>
          </a:bodyPr>
          <a:lstStyle>
            <a:lvl1pPr indent="0" marL="0">
              <a:buNone/>
              <a:defRPr b="0" cap="small" dirty="0" sz="1400" i="0" kern="1200" lang="en-US">
                <a:solidFill>
                  <a:schemeClr val="accent1">
                    <a:lumMod val="60000"/>
                    <a:lumOff val="40000"/>
                  </a:schemeClr>
                </a:solidFill>
                <a:latin typeface="+mn-lt"/>
                <a:ea typeface="+mn-ea"/>
              </a:defRPr>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036" name="Text Placeholder 3"/>
          <p:cNvSpPr>
            <a:spLocks noGrp="1"/>
          </p:cNvSpPr>
          <p:nvPr>
            <p:ph type="body" sz="half" idx="2"/>
          </p:nvPr>
        </p:nvSpPr>
        <p:spPr>
          <a:xfrm>
            <a:off x="1154954" y="5029199"/>
            <a:ext cx="9244897" cy="997857"/>
          </a:xfrm>
        </p:spPr>
        <p:txBody>
          <a:bodyPr anchor="ctr">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037"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038" name="Footer Placeholder 4"/>
          <p:cNvSpPr>
            <a:spLocks noGrp="1"/>
          </p:cNvSpPr>
          <p:nvPr>
            <p:ph type="ftr" sz="quarter" idx="11"/>
          </p:nvPr>
        </p:nvSpPr>
        <p:spPr/>
        <p:txBody>
          <a:bodyPr/>
          <a:p>
            <a:endParaRPr lang="en-IN"/>
          </a:p>
        </p:txBody>
      </p:sp>
      <p:sp>
        <p:nvSpPr>
          <p:cNvPr id="1049039" name="Rectangle 18"/>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9040"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287" name=""/>
        <p:cNvGrpSpPr/>
        <p:nvPr/>
      </p:nvGrpSpPr>
      <p:grpSpPr>
        <a:xfrm>
          <a:off x="0" y="0"/>
          <a:ext cx="0" cy="0"/>
          <a:chOff x="0" y="0"/>
          <a:chExt cx="0" cy="0"/>
        </a:xfrm>
      </p:grpSpPr>
      <p:sp>
        <p:nvSpPr>
          <p:cNvPr id="1049275" name="Title 1"/>
          <p:cNvSpPr>
            <a:spLocks noGrp="1"/>
          </p:cNvSpPr>
          <p:nvPr>
            <p:ph type="title"/>
          </p:nvPr>
        </p:nvSpPr>
        <p:spPr>
          <a:xfrm>
            <a:off x="684211" y="2006600"/>
            <a:ext cx="8534401" cy="2281600"/>
          </a:xfrm>
        </p:spPr>
        <p:txBody>
          <a:bodyPr anchor="b">
            <a:normAutofit/>
          </a:bodyPr>
          <a:lstStyle>
            <a:lvl1pPr algn="l">
              <a:defRPr b="0" cap="all" sz="3600"/>
            </a:lvl1pPr>
          </a:lstStyle>
          <a:p>
            <a:r>
              <a:rPr lang="en-US"/>
              <a:t>Click to edit Master title style</a:t>
            </a:r>
            <a:endParaRPr dirty="0" lang="en-US"/>
          </a:p>
        </p:txBody>
      </p:sp>
      <p:sp>
        <p:nvSpPr>
          <p:cNvPr id="1049276" name="Text Placeholder 2"/>
          <p:cNvSpPr>
            <a:spLocks noGrp="1"/>
          </p:cNvSpPr>
          <p:nvPr>
            <p:ph type="body" idx="1"/>
          </p:nvPr>
        </p:nvSpPr>
        <p:spPr>
          <a:xfrm>
            <a:off x="684213" y="4495800"/>
            <a:ext cx="8534400" cy="1498600"/>
          </a:xfrm>
        </p:spPr>
        <p:txBody>
          <a:bodyPr anchor="t">
            <a:normAutofit/>
          </a:bodyPr>
          <a:lstStyle>
            <a:lvl1pPr algn="l" indent="0" marL="0">
              <a:buNone/>
              <a:defRPr sz="1800">
                <a:solidFill>
                  <a:schemeClr val="bg2">
                    <a:lumMod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277"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278" name="Footer Placeholder 4"/>
          <p:cNvSpPr>
            <a:spLocks noGrp="1"/>
          </p:cNvSpPr>
          <p:nvPr>
            <p:ph type="ftr" sz="quarter" idx="11"/>
          </p:nvPr>
        </p:nvSpPr>
        <p:spPr/>
        <p:txBody>
          <a:bodyPr/>
          <a:p>
            <a:endParaRPr lang="en-IN"/>
          </a:p>
        </p:txBody>
      </p:sp>
      <p:sp>
        <p:nvSpPr>
          <p:cNvPr id="1049279"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showMasterSp="0">
  <p:cSld name="Name Card">
    <p:spTree>
      <p:nvGrpSpPr>
        <p:cNvPr id="234" name=""/>
        <p:cNvGrpSpPr/>
        <p:nvPr/>
      </p:nvGrpSpPr>
      <p:grpSpPr>
        <a:xfrm>
          <a:off x="0" y="0"/>
          <a:ext cx="0" cy="0"/>
          <a:chOff x="0" y="0"/>
          <a:chExt cx="0" cy="0"/>
        </a:xfrm>
      </p:grpSpPr>
      <p:grpSp>
        <p:nvGrpSpPr>
          <p:cNvPr id="235" name="Group 8"/>
          <p:cNvGrpSpPr/>
          <p:nvPr/>
        </p:nvGrpSpPr>
        <p:grpSpPr>
          <a:xfrm>
            <a:off x="0" y="0"/>
            <a:ext cx="12192000" cy="6858000"/>
            <a:chOff x="0" y="0"/>
            <a:chExt cx="12192000" cy="6858000"/>
          </a:xfrm>
        </p:grpSpPr>
        <p:sp>
          <p:nvSpPr>
            <p:cNvPr id="1048940" name="Rectangle 10"/>
            <p:cNvSpPr/>
            <p:nvPr/>
          </p:nvSpPr>
          <p:spPr>
            <a:xfrm>
              <a:off x="0" y="0"/>
              <a:ext cx="12192000" cy="6858000"/>
            </a:xfrm>
            <a:prstGeom prst="rect"/>
            <a:blipFill>
              <a:blip xmlns:r="http://schemas.openxmlformats.org/officeDocument/2006/relationships" r:embed="rId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941" name="Oval 14"/>
            <p:cNvSpPr/>
            <p:nvPr/>
          </p:nvSpPr>
          <p:spPr>
            <a:xfrm>
              <a:off x="0" y="2667000"/>
              <a:ext cx="4191000" cy="4191000"/>
            </a:xfrm>
            <a:prstGeom prst="ellipse"/>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42" name="Oval 15"/>
            <p:cNvSpPr/>
            <p:nvPr/>
          </p:nvSpPr>
          <p:spPr>
            <a:xfrm>
              <a:off x="0" y="2895600"/>
              <a:ext cx="2362200" cy="2362200"/>
            </a:xfrm>
            <a:prstGeom prst="ellipse"/>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43" name="Oval 16"/>
            <p:cNvSpPr/>
            <p:nvPr/>
          </p:nvSpPr>
          <p:spPr>
            <a:xfrm>
              <a:off x="8609012" y="5867400"/>
              <a:ext cx="990600" cy="990600"/>
            </a:xfrm>
            <a:prstGeom prst="ellipse"/>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44" name="Oval 17"/>
            <p:cNvSpPr/>
            <p:nvPr/>
          </p:nvSpPr>
          <p:spPr>
            <a:xfrm>
              <a:off x="8609012" y="1676400"/>
              <a:ext cx="2819400" cy="2819400"/>
            </a:xfrm>
            <a:prstGeom prst="ellipse"/>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45" name="Oval 18"/>
            <p:cNvSpPr/>
            <p:nvPr/>
          </p:nvSpPr>
          <p:spPr>
            <a:xfrm>
              <a:off x="7999412" y="8464"/>
              <a:ext cx="1600200" cy="1600200"/>
            </a:xfrm>
            <a:prstGeom prst="ellipse"/>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946" name="Freeform 5"/>
            <p:cNvSpPr/>
            <p:nvPr/>
          </p:nvSpPr>
          <p:spPr bwMode="gray">
            <a:xfrm rot="21010068">
              <a:off x="8490951" y="4193583"/>
              <a:ext cx="3299407" cy="440924"/>
            </a:xfrm>
            <a:custGeom>
              <a:av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47" name="Freeform 5"/>
            <p:cNvSpPr/>
            <p:nvPr/>
          </p:nvSpPr>
          <p:spPr bwMode="gray">
            <a:xfrm>
              <a:off x="455612" y="4241801"/>
              <a:ext cx="11277600" cy="2337161"/>
            </a:xfrm>
            <a:custGeom>
              <a:avLst/>
              <a:ah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948" name="Freeform 5"/>
            <p:cNvSpPr>
              <a:spLocks noEditPoints="1"/>
            </p:cNvSpPr>
            <p:nvPr/>
          </p:nvSpPr>
          <p:spPr bwMode="gray">
            <a:xfrm>
              <a:off x="0" y="1587"/>
              <a:ext cx="12192000" cy="6856413"/>
            </a:xfrm>
            <a:custGeom>
              <a:avLst/>
              <a:ah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49" name="Title 1"/>
          <p:cNvSpPr>
            <a:spLocks noGrp="1"/>
          </p:cNvSpPr>
          <p:nvPr>
            <p:ph type="title"/>
          </p:nvPr>
        </p:nvSpPr>
        <p:spPr>
          <a:xfrm>
            <a:off x="1154954" y="2370667"/>
            <a:ext cx="8825660" cy="1822514"/>
          </a:xfrm>
        </p:spPr>
        <p:txBody>
          <a:bodyPr anchor="b"/>
          <a:lstStyle>
            <a:lvl1pPr algn="l">
              <a:defRPr b="0" cap="none" sz="4000"/>
            </a:lvl1pPr>
          </a:lstStyle>
          <a:p>
            <a:r>
              <a:rPr lang="en-US"/>
              <a:t>Click to edit Master title style</a:t>
            </a:r>
            <a:endParaRPr dirty="0" lang="en-US"/>
          </a:p>
        </p:txBody>
      </p:sp>
      <p:sp>
        <p:nvSpPr>
          <p:cNvPr id="1048950" name="Text Placeholder 2"/>
          <p:cNvSpPr>
            <a:spLocks noGrp="1"/>
          </p:cNvSpPr>
          <p:nvPr>
            <p:ph type="body" idx="1"/>
          </p:nvPr>
        </p:nvSpPr>
        <p:spPr>
          <a:xfrm>
            <a:off x="1154954" y="5024967"/>
            <a:ext cx="8825659" cy="860400"/>
          </a:xfrm>
        </p:spPr>
        <p:txBody>
          <a:bodyPr anchor="t"/>
          <a:lstStyle>
            <a:lvl1pPr algn="l" indent="0" marL="0">
              <a:buNone/>
              <a:defRPr cap="none" sz="2000">
                <a:solidFill>
                  <a:schemeClr val="accent1">
                    <a:lumMod val="60000"/>
                    <a:lumOff val="40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951"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952" name="Footer Placeholder 4"/>
          <p:cNvSpPr>
            <a:spLocks noGrp="1"/>
          </p:cNvSpPr>
          <p:nvPr>
            <p:ph type="ftr" sz="quarter" idx="11"/>
          </p:nvPr>
        </p:nvSpPr>
        <p:spPr/>
        <p:txBody>
          <a:bodyPr/>
          <a:p>
            <a:endParaRPr lang="en-IN"/>
          </a:p>
        </p:txBody>
      </p:sp>
      <p:sp>
        <p:nvSpPr>
          <p:cNvPr id="1048953" name="Rectangle 13"/>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954"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236" name=""/>
        <p:cNvGrpSpPr/>
        <p:nvPr/>
      </p:nvGrpSpPr>
      <p:grpSpPr>
        <a:xfrm>
          <a:off x="0" y="0"/>
          <a:ext cx="0" cy="0"/>
          <a:chOff x="0" y="0"/>
          <a:chExt cx="0" cy="0"/>
        </a:xfrm>
      </p:grpSpPr>
      <p:sp>
        <p:nvSpPr>
          <p:cNvPr id="1048955"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dirty="0" lang="en-US"/>
          </a:p>
        </p:txBody>
      </p:sp>
      <p:sp>
        <p:nvSpPr>
          <p:cNvPr id="1048956" name="Text Placeholder 2"/>
          <p:cNvSpPr>
            <a:spLocks noGrp="1"/>
          </p:cNvSpPr>
          <p:nvPr>
            <p:ph type="body" idx="1"/>
          </p:nvPr>
        </p:nvSpPr>
        <p:spPr>
          <a:xfrm>
            <a:off x="1154954" y="2603502"/>
            <a:ext cx="3141878" cy="576262"/>
          </a:xfrm>
        </p:spPr>
        <p:txBody>
          <a:bodyPr anchor="b">
            <a:noAutofit/>
          </a:bodyPr>
          <a:lstStyle>
            <a:lvl1pPr indent="0" marL="0">
              <a:buNone/>
              <a:defRPr b="0" sz="2400">
                <a:solidFill>
                  <a:schemeClr val="accent1">
                    <a:lumMod val="60000"/>
                    <a:lumOff val="4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957" name="Text Placeholder 3"/>
          <p:cNvSpPr>
            <a:spLocks noGrp="1"/>
          </p:cNvSpPr>
          <p:nvPr>
            <p:ph type="body" sz="half" idx="15"/>
          </p:nvPr>
        </p:nvSpPr>
        <p:spPr>
          <a:xfrm>
            <a:off x="1154953" y="3179764"/>
            <a:ext cx="3141879" cy="2847293"/>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958" name="Text Placeholder 4"/>
          <p:cNvSpPr>
            <a:spLocks noGrp="1"/>
          </p:cNvSpPr>
          <p:nvPr>
            <p:ph type="body" sz="quarter" idx="3"/>
          </p:nvPr>
        </p:nvSpPr>
        <p:spPr>
          <a:xfrm>
            <a:off x="4512721" y="2603500"/>
            <a:ext cx="3147009" cy="576262"/>
          </a:xfrm>
        </p:spPr>
        <p:txBody>
          <a:bodyPr anchor="b">
            <a:noAutofit/>
          </a:bodyPr>
          <a:lstStyle>
            <a:lvl1pPr indent="0" marL="0">
              <a:buNone/>
              <a:defRPr b="0" sz="2400">
                <a:solidFill>
                  <a:schemeClr val="accent1">
                    <a:lumMod val="60000"/>
                    <a:lumOff val="4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959" name="Text Placeholder 3"/>
          <p:cNvSpPr>
            <a:spLocks noGrp="1"/>
          </p:cNvSpPr>
          <p:nvPr>
            <p:ph type="body" sz="half" idx="16"/>
          </p:nvPr>
        </p:nvSpPr>
        <p:spPr>
          <a:xfrm>
            <a:off x="4512721" y="3179763"/>
            <a:ext cx="3147009" cy="2847293"/>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960" name="Text Placeholder 4"/>
          <p:cNvSpPr>
            <a:spLocks noGrp="1"/>
          </p:cNvSpPr>
          <p:nvPr>
            <p:ph type="body" sz="quarter" idx="13"/>
          </p:nvPr>
        </p:nvSpPr>
        <p:spPr>
          <a:xfrm>
            <a:off x="7888135" y="2603501"/>
            <a:ext cx="3145730" cy="576262"/>
          </a:xfrm>
        </p:spPr>
        <p:txBody>
          <a:bodyPr anchor="b">
            <a:noAutofit/>
          </a:bodyPr>
          <a:lstStyle>
            <a:lvl1pPr indent="0" marL="0">
              <a:buNone/>
              <a:defRPr b="0" sz="2400">
                <a:solidFill>
                  <a:schemeClr val="accent1">
                    <a:lumMod val="60000"/>
                    <a:lumOff val="4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961" name="Text Placeholder 3"/>
          <p:cNvSpPr>
            <a:spLocks noGrp="1"/>
          </p:cNvSpPr>
          <p:nvPr>
            <p:ph type="body" sz="half" idx="17"/>
          </p:nvPr>
        </p:nvSpPr>
        <p:spPr>
          <a:xfrm>
            <a:off x="7888329" y="3179762"/>
            <a:ext cx="3145536" cy="2847293"/>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cxnSp>
        <p:nvCxnSpPr>
          <p:cNvPr id="3145750" name="Straight Connector 16"/>
          <p:cNvCxnSpPr>
            <a:cxnSpLocks/>
          </p:cNvCxnSpPr>
          <p:nvPr/>
        </p:nvCxnSpPr>
        <p:spPr>
          <a:xfrm>
            <a:off x="4403971" y="2569633"/>
            <a:ext cx="0" cy="3492499"/>
          </a:xfrm>
          <a:prstGeom prst="line"/>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51" name="Straight Connector 17"/>
          <p:cNvCxnSpPr>
            <a:cxnSpLocks/>
          </p:cNvCxnSpPr>
          <p:nvPr/>
        </p:nvCxnSpPr>
        <p:spPr>
          <a:xfrm>
            <a:off x="7772401" y="2569633"/>
            <a:ext cx="0" cy="3492499"/>
          </a:xfrm>
          <a:prstGeom prst="line"/>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1048962" name="Date Placeholder 6"/>
          <p:cNvSpPr>
            <a:spLocks noGrp="1"/>
          </p:cNvSpPr>
          <p:nvPr>
            <p:ph type="dt" sz="half" idx="10"/>
          </p:nvPr>
        </p:nvSpPr>
        <p:spPr/>
        <p:txBody>
          <a:bodyPr/>
          <a:p>
            <a:fld id="{7C70264F-1E01-4F52-887B-2D11D2A1CCE8}" type="datetimeFigureOut">
              <a:rPr lang="en-IN" smtClean="0"/>
              <a:t>29-03-2022</a:t>
            </a:fld>
            <a:endParaRPr lang="en-IN"/>
          </a:p>
        </p:txBody>
      </p:sp>
      <p:sp>
        <p:nvSpPr>
          <p:cNvPr id="1048963" name="Footer Placeholder 7"/>
          <p:cNvSpPr>
            <a:spLocks noGrp="1"/>
          </p:cNvSpPr>
          <p:nvPr>
            <p:ph type="ftr" sz="quarter" idx="11"/>
          </p:nvPr>
        </p:nvSpPr>
        <p:spPr/>
        <p:txBody>
          <a:bodyPr/>
          <a:p>
            <a:endParaRPr lang="en-IN"/>
          </a:p>
        </p:txBody>
      </p:sp>
      <p:sp>
        <p:nvSpPr>
          <p:cNvPr id="1048964" name="Slide Number Placeholder 8"/>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225" name=""/>
        <p:cNvGrpSpPr/>
        <p:nvPr/>
      </p:nvGrpSpPr>
      <p:grpSpPr>
        <a:xfrm>
          <a:off x="0" y="0"/>
          <a:ext cx="0" cy="0"/>
          <a:chOff x="0" y="0"/>
          <a:chExt cx="0" cy="0"/>
        </a:xfrm>
      </p:grpSpPr>
      <p:sp>
        <p:nvSpPr>
          <p:cNvPr id="1048865"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dirty="0" lang="en-US"/>
          </a:p>
        </p:txBody>
      </p:sp>
      <p:sp>
        <p:nvSpPr>
          <p:cNvPr id="1048866" name="Text Placeholder 2"/>
          <p:cNvSpPr>
            <a:spLocks noGrp="1"/>
          </p:cNvSpPr>
          <p:nvPr>
            <p:ph type="body" idx="1"/>
          </p:nvPr>
        </p:nvSpPr>
        <p:spPr>
          <a:xfrm>
            <a:off x="1154954" y="4532844"/>
            <a:ext cx="3050438" cy="576262"/>
          </a:xfrm>
        </p:spPr>
        <p:txBody>
          <a:bodyPr anchor="b">
            <a:noAutofit/>
          </a:bodyPr>
          <a:lstStyle>
            <a:lvl1pPr indent="0" marL="0">
              <a:buNone/>
              <a:defRPr b="0" sz="2400">
                <a:solidFill>
                  <a:schemeClr val="accent1">
                    <a:lumMod val="60000"/>
                    <a:lumOff val="4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67" name="Picture Placeholder 2"/>
          <p:cNvSpPr>
            <a:spLocks noChangeAspect="1" noGrp="1"/>
          </p:cNvSpPr>
          <p:nvPr>
            <p:ph type="pic" idx="15"/>
          </p:nvPr>
        </p:nvSpPr>
        <p:spPr>
          <a:xfrm>
            <a:off x="1334553" y="2603500"/>
            <a:ext cx="2691242" cy="1591510"/>
          </a:xfrm>
          <a:prstGeom prst="roundRect">
            <a:avLst>
              <a:gd name="adj" fmla="val 1858"/>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868" name="Text Placeholder 3"/>
          <p:cNvSpPr>
            <a:spLocks noGrp="1"/>
          </p:cNvSpPr>
          <p:nvPr>
            <p:ph type="body" sz="half" idx="18"/>
          </p:nvPr>
        </p:nvSpPr>
        <p:spPr>
          <a:xfrm>
            <a:off x="1154954" y="5109106"/>
            <a:ext cx="3050438" cy="917952"/>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869" name="Text Placeholder 4"/>
          <p:cNvSpPr>
            <a:spLocks noGrp="1"/>
          </p:cNvSpPr>
          <p:nvPr>
            <p:ph type="body" sz="quarter" idx="3"/>
          </p:nvPr>
        </p:nvSpPr>
        <p:spPr>
          <a:xfrm>
            <a:off x="4568865" y="4532844"/>
            <a:ext cx="3050438" cy="576263"/>
          </a:xfrm>
        </p:spPr>
        <p:txBody>
          <a:bodyPr anchor="b">
            <a:noAutofit/>
          </a:bodyPr>
          <a:lstStyle>
            <a:lvl1pPr indent="0" marL="0">
              <a:buNone/>
              <a:defRPr b="0" sz="2400">
                <a:solidFill>
                  <a:schemeClr val="accent1">
                    <a:lumMod val="60000"/>
                    <a:lumOff val="4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70" name="Picture Placeholder 2"/>
          <p:cNvSpPr>
            <a:spLocks noChangeAspect="1" noGrp="1"/>
          </p:cNvSpPr>
          <p:nvPr>
            <p:ph type="pic" idx="21"/>
          </p:nvPr>
        </p:nvSpPr>
        <p:spPr>
          <a:xfrm>
            <a:off x="4748462" y="2603500"/>
            <a:ext cx="2691243" cy="1591510"/>
          </a:xfrm>
          <a:prstGeom prst="roundRect">
            <a:avLst>
              <a:gd name="adj" fmla="val 1858"/>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871" name="Text Placeholder 3"/>
          <p:cNvSpPr>
            <a:spLocks noGrp="1"/>
          </p:cNvSpPr>
          <p:nvPr>
            <p:ph type="body" sz="half" idx="19"/>
          </p:nvPr>
        </p:nvSpPr>
        <p:spPr>
          <a:xfrm>
            <a:off x="4570172" y="5109105"/>
            <a:ext cx="3050438" cy="917952"/>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872" name="Text Placeholder 4"/>
          <p:cNvSpPr>
            <a:spLocks noGrp="1"/>
          </p:cNvSpPr>
          <p:nvPr>
            <p:ph type="body" sz="quarter" idx="13"/>
          </p:nvPr>
        </p:nvSpPr>
        <p:spPr>
          <a:xfrm>
            <a:off x="7982775" y="4532845"/>
            <a:ext cx="3051095" cy="576262"/>
          </a:xfrm>
        </p:spPr>
        <p:txBody>
          <a:bodyPr anchor="b">
            <a:noAutofit/>
          </a:bodyPr>
          <a:lstStyle>
            <a:lvl1pPr indent="0" marL="0">
              <a:buNone/>
              <a:defRPr b="0" sz="2400">
                <a:solidFill>
                  <a:schemeClr val="accent1">
                    <a:lumMod val="60000"/>
                    <a:lumOff val="4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73" name="Picture Placeholder 2"/>
          <p:cNvSpPr>
            <a:spLocks noChangeAspect="1" noGrp="1"/>
          </p:cNvSpPr>
          <p:nvPr>
            <p:ph type="pic" idx="22"/>
          </p:nvPr>
        </p:nvSpPr>
        <p:spPr>
          <a:xfrm>
            <a:off x="8163031" y="2603500"/>
            <a:ext cx="2691242" cy="1591510"/>
          </a:xfrm>
          <a:prstGeom prst="roundRect">
            <a:avLst>
              <a:gd name="adj" fmla="val 1858"/>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874" name="Text Placeholder 3"/>
          <p:cNvSpPr>
            <a:spLocks noGrp="1"/>
          </p:cNvSpPr>
          <p:nvPr>
            <p:ph type="body" sz="half" idx="20"/>
          </p:nvPr>
        </p:nvSpPr>
        <p:spPr>
          <a:xfrm>
            <a:off x="7982775" y="5109104"/>
            <a:ext cx="3051096" cy="917952"/>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cxnSp>
        <p:nvCxnSpPr>
          <p:cNvPr id="3145748" name="Straight Connector 42"/>
          <p:cNvCxnSpPr>
            <a:cxnSpLocks/>
          </p:cNvCxnSpPr>
          <p:nvPr/>
        </p:nvCxnSpPr>
        <p:spPr>
          <a:xfrm>
            <a:off x="4405831" y="2569633"/>
            <a:ext cx="0" cy="3492499"/>
          </a:xfrm>
          <a:prstGeom prst="line"/>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49" name="Straight Connector 43"/>
          <p:cNvCxnSpPr>
            <a:cxnSpLocks/>
          </p:cNvCxnSpPr>
          <p:nvPr/>
        </p:nvCxnSpPr>
        <p:spPr>
          <a:xfrm>
            <a:off x="7797802" y="2569633"/>
            <a:ext cx="0" cy="3492499"/>
          </a:xfrm>
          <a:prstGeom prst="line"/>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1048875" name="Date Placeholder 6"/>
          <p:cNvSpPr>
            <a:spLocks noGrp="1"/>
          </p:cNvSpPr>
          <p:nvPr>
            <p:ph type="dt" sz="half" idx="10"/>
          </p:nvPr>
        </p:nvSpPr>
        <p:spPr/>
        <p:txBody>
          <a:bodyPr/>
          <a:p>
            <a:fld id="{7C70264F-1E01-4F52-887B-2D11D2A1CCE8}" type="datetimeFigureOut">
              <a:rPr lang="en-IN" smtClean="0"/>
              <a:t>29-03-2022</a:t>
            </a:fld>
            <a:endParaRPr lang="en-IN"/>
          </a:p>
        </p:txBody>
      </p:sp>
      <p:sp>
        <p:nvSpPr>
          <p:cNvPr id="1048876" name="Footer Placeholder 7"/>
          <p:cNvSpPr>
            <a:spLocks noGrp="1"/>
          </p:cNvSpPr>
          <p:nvPr>
            <p:ph type="ftr" sz="quarter" idx="11"/>
          </p:nvPr>
        </p:nvSpPr>
        <p:spPr>
          <a:xfrm>
            <a:off x="561111" y="6391838"/>
            <a:ext cx="3644282" cy="304801"/>
          </a:xfrm>
        </p:spPr>
        <p:txBody>
          <a:bodyPr/>
          <a:p>
            <a:endParaRPr lang="en-IN"/>
          </a:p>
        </p:txBody>
      </p:sp>
      <p:sp>
        <p:nvSpPr>
          <p:cNvPr id="1048877" name="Slide Number Placeholder 8"/>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244" name=""/>
        <p:cNvGrpSpPr/>
        <p:nvPr/>
      </p:nvGrpSpPr>
      <p:grpSpPr>
        <a:xfrm>
          <a:off x="0" y="0"/>
          <a:ext cx="0" cy="0"/>
          <a:chOff x="0" y="0"/>
          <a:chExt cx="0" cy="0"/>
        </a:xfrm>
      </p:grpSpPr>
      <p:sp>
        <p:nvSpPr>
          <p:cNvPr id="1049018" name="Title 1"/>
          <p:cNvSpPr>
            <a:spLocks noGrp="1"/>
          </p:cNvSpPr>
          <p:nvPr>
            <p:ph type="title"/>
          </p:nvPr>
        </p:nvSpPr>
        <p:spPr>
          <a:xfrm>
            <a:off x="1154954" y="973668"/>
            <a:ext cx="8825659" cy="706964"/>
          </a:xfrm>
        </p:spPr>
        <p:txBody>
          <a:bodyPr/>
          <a:p>
            <a:r>
              <a:rPr lang="en-US"/>
              <a:t>Click to edit Master title style</a:t>
            </a:r>
            <a:endParaRPr dirty="0" lang="en-US"/>
          </a:p>
        </p:txBody>
      </p:sp>
      <p:sp>
        <p:nvSpPr>
          <p:cNvPr id="1049019" name="Vertical Text Placeholder 2"/>
          <p:cNvSpPr>
            <a:spLocks noGrp="1"/>
          </p:cNvSpPr>
          <p:nvPr>
            <p:ph type="body" orient="vert" idx="1"/>
          </p:nvPr>
        </p:nvSpPr>
        <p:spPr>
          <a:xfrm>
            <a:off x="1154954" y="2603500"/>
            <a:ext cx="8825659" cy="3416300"/>
          </a:xfrm>
        </p:spPr>
        <p:txBody>
          <a:bodyPr anchor="t" anchorCtr="0"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020" name="Date Placeholder 3"/>
          <p:cNvSpPr>
            <a:spLocks noGrp="1"/>
          </p:cNvSpPr>
          <p:nvPr>
            <p:ph type="dt" sz="half" idx="10"/>
          </p:nvPr>
        </p:nvSpPr>
        <p:spPr>
          <a:xfrm>
            <a:off x="10695439" y="6391838"/>
            <a:ext cx="990599" cy="304799"/>
          </a:xfrm>
        </p:spPr>
        <p:txBody>
          <a:bodyPr/>
          <a:p>
            <a:fld id="{7C70264F-1E01-4F52-887B-2D11D2A1CCE8}" type="datetimeFigureOut">
              <a:rPr lang="en-IN" smtClean="0"/>
              <a:t>29-03-2022</a:t>
            </a:fld>
            <a:endParaRPr lang="en-IN"/>
          </a:p>
        </p:txBody>
      </p:sp>
      <p:sp>
        <p:nvSpPr>
          <p:cNvPr id="1049021" name="Footer Placeholder 4"/>
          <p:cNvSpPr>
            <a:spLocks noGrp="1"/>
          </p:cNvSpPr>
          <p:nvPr>
            <p:ph type="ftr" sz="quarter" idx="11"/>
          </p:nvPr>
        </p:nvSpPr>
        <p:spPr/>
        <p:txBody>
          <a:bodyPr/>
          <a:p>
            <a:endParaRPr lang="en-IN"/>
          </a:p>
        </p:txBody>
      </p:sp>
      <p:sp>
        <p:nvSpPr>
          <p:cNvPr id="1049022"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showMasterSp="0" type="vertTitleAndTx">
  <p:cSld name="Vertical Title and Text">
    <p:spTree>
      <p:nvGrpSpPr>
        <p:cNvPr id="228" name=""/>
        <p:cNvGrpSpPr/>
        <p:nvPr/>
      </p:nvGrpSpPr>
      <p:grpSpPr>
        <a:xfrm>
          <a:off x="0" y="0"/>
          <a:ext cx="0" cy="0"/>
          <a:chOff x="0" y="0"/>
          <a:chExt cx="0" cy="0"/>
        </a:xfrm>
      </p:grpSpPr>
      <p:grpSp>
        <p:nvGrpSpPr>
          <p:cNvPr id="229" name="Group 8"/>
          <p:cNvGrpSpPr/>
          <p:nvPr/>
        </p:nvGrpSpPr>
        <p:grpSpPr>
          <a:xfrm>
            <a:off x="0" y="0"/>
            <a:ext cx="12192000" cy="6858000"/>
            <a:chOff x="0" y="0"/>
            <a:chExt cx="12192000" cy="6858000"/>
          </a:xfrm>
        </p:grpSpPr>
        <p:sp>
          <p:nvSpPr>
            <p:cNvPr id="1048892" name="Rectangle 11"/>
            <p:cNvSpPr/>
            <p:nvPr/>
          </p:nvSpPr>
          <p:spPr>
            <a:xfrm>
              <a:off x="0" y="0"/>
              <a:ext cx="12192000" cy="6858000"/>
            </a:xfrm>
            <a:prstGeom prst="rect"/>
            <a:blipFill>
              <a:blip xmlns:r="http://schemas.openxmlformats.org/officeDocument/2006/relationships" r:embed="rId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893" name="Oval 14"/>
            <p:cNvSpPr/>
            <p:nvPr/>
          </p:nvSpPr>
          <p:spPr>
            <a:xfrm>
              <a:off x="0" y="2667000"/>
              <a:ext cx="4191000" cy="4191000"/>
            </a:xfrm>
            <a:prstGeom prst="ellipse"/>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94" name="Oval 15"/>
            <p:cNvSpPr/>
            <p:nvPr/>
          </p:nvSpPr>
          <p:spPr>
            <a:xfrm>
              <a:off x="0" y="2895600"/>
              <a:ext cx="2362200" cy="2362200"/>
            </a:xfrm>
            <a:prstGeom prst="ellipse"/>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95" name="Oval 17"/>
            <p:cNvSpPr/>
            <p:nvPr/>
          </p:nvSpPr>
          <p:spPr>
            <a:xfrm>
              <a:off x="8609012" y="5867400"/>
              <a:ext cx="990600" cy="990600"/>
            </a:xfrm>
            <a:prstGeom prst="ellipse"/>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96" name="Oval 18"/>
            <p:cNvSpPr/>
            <p:nvPr/>
          </p:nvSpPr>
          <p:spPr>
            <a:xfrm>
              <a:off x="8609012" y="1676400"/>
              <a:ext cx="2819400" cy="2819400"/>
            </a:xfrm>
            <a:prstGeom prst="ellipse"/>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97" name="Oval 19"/>
            <p:cNvSpPr/>
            <p:nvPr/>
          </p:nvSpPr>
          <p:spPr>
            <a:xfrm>
              <a:off x="7999412" y="8464"/>
              <a:ext cx="1600200" cy="1600200"/>
            </a:xfrm>
            <a:prstGeom prst="ellipse"/>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898" name="Rectangle 6"/>
            <p:cNvSpPr/>
            <p:nvPr/>
          </p:nvSpPr>
          <p:spPr bwMode="gray">
            <a:xfrm>
              <a:off x="414867" y="402165"/>
              <a:ext cx="6510866" cy="6053670"/>
            </a:xfrm>
            <a:prstGeom prst="rect"/>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48899" name="Freeform 5"/>
            <p:cNvSpPr/>
            <p:nvPr/>
          </p:nvSpPr>
          <p:spPr bwMode="gray">
            <a:xfrm rot="5101749">
              <a:off x="6294738" y="4577737"/>
              <a:ext cx="3299407" cy="440924"/>
            </a:xfrm>
            <a:custGeom>
              <a:av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900" name="Freeform 5"/>
            <p:cNvSpPr/>
            <p:nvPr/>
          </p:nvSpPr>
          <p:spPr bwMode="gray">
            <a:xfrm rot="5400000">
              <a:off x="4449232" y="2801721"/>
              <a:ext cx="6053670" cy="1254558"/>
            </a:xfrm>
            <a:custGeom>
              <a:avLst/>
              <a:ah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48901" name="Freeform 5"/>
            <p:cNvSpPr>
              <a:spLocks noEditPoints="1"/>
            </p:cNvSpPr>
            <p:nvPr/>
          </p:nvSpPr>
          <p:spPr bwMode="gray">
            <a:xfrm>
              <a:off x="0" y="1587"/>
              <a:ext cx="12192000" cy="6856413"/>
            </a:xfrm>
            <a:custGeom>
              <a:avLst/>
              <a:ah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902" name="Vertical Title 1"/>
          <p:cNvSpPr>
            <a:spLocks noGrp="1"/>
          </p:cNvSpPr>
          <p:nvPr>
            <p:ph type="title" orient="vert"/>
          </p:nvPr>
        </p:nvSpPr>
        <p:spPr>
          <a:xfrm>
            <a:off x="8585235" y="1278467"/>
            <a:ext cx="1409965" cy="4748590"/>
          </a:xfrm>
        </p:spPr>
        <p:txBody>
          <a:bodyPr anchor="b" anchorCtr="0" vert="eaVert"/>
          <a:p>
            <a:r>
              <a:rPr lang="en-US"/>
              <a:t>Click to edit Master title style</a:t>
            </a:r>
            <a:endParaRPr dirty="0" lang="en-US"/>
          </a:p>
        </p:txBody>
      </p:sp>
      <p:sp>
        <p:nvSpPr>
          <p:cNvPr id="1048903" name="Vertical Text Placeholder 2"/>
          <p:cNvSpPr>
            <a:spLocks noGrp="1"/>
          </p:cNvSpPr>
          <p:nvPr>
            <p:ph type="body" orient="vert" idx="1"/>
          </p:nvPr>
        </p:nvSpPr>
        <p:spPr>
          <a:xfrm>
            <a:off x="1154954" y="1278467"/>
            <a:ext cx="6256025" cy="4748590"/>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904" name="Date Placeholder 3"/>
          <p:cNvSpPr>
            <a:spLocks noGrp="1"/>
          </p:cNvSpPr>
          <p:nvPr>
            <p:ph type="dt" sz="half" idx="10"/>
          </p:nvPr>
        </p:nvSpPr>
        <p:spPr>
          <a:xfrm>
            <a:off x="10653104" y="6391838"/>
            <a:ext cx="992135" cy="304799"/>
          </a:xfrm>
        </p:spPr>
        <p:txBody>
          <a:bodyPr/>
          <a:p>
            <a:fld id="{7C70264F-1E01-4F52-887B-2D11D2A1CCE8}" type="datetimeFigureOut">
              <a:rPr lang="en-IN" smtClean="0"/>
              <a:t>29-03-2022</a:t>
            </a:fld>
            <a:endParaRPr lang="en-IN"/>
          </a:p>
        </p:txBody>
      </p:sp>
      <p:sp>
        <p:nvSpPr>
          <p:cNvPr id="1048905" name="Footer Placeholder 4"/>
          <p:cNvSpPr>
            <a:spLocks noGrp="1"/>
          </p:cNvSpPr>
          <p:nvPr>
            <p:ph type="ftr" sz="quarter" idx="11"/>
          </p:nvPr>
        </p:nvSpPr>
        <p:spPr/>
        <p:txBody>
          <a:bodyPr/>
          <a:p>
            <a:endParaRPr lang="en-IN"/>
          </a:p>
        </p:txBody>
      </p:sp>
      <p:sp>
        <p:nvSpPr>
          <p:cNvPr id="1048906" name="Rectangle 13"/>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907"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showMasterSp="0" type="title">
  <p:cSld name="Title Slide">
    <p:spTree>
      <p:nvGrpSpPr>
        <p:cNvPr id="315" name=""/>
        <p:cNvGrpSpPr/>
        <p:nvPr/>
      </p:nvGrpSpPr>
      <p:grpSpPr>
        <a:xfrm>
          <a:off x="0" y="0"/>
          <a:ext cx="0" cy="0"/>
          <a:chOff x="0" y="0"/>
          <a:chExt cx="0" cy="0"/>
        </a:xfrm>
      </p:grpSpPr>
      <p:grpSp>
        <p:nvGrpSpPr>
          <p:cNvPr id="316" name="Group 6"/>
          <p:cNvGrpSpPr/>
          <p:nvPr/>
        </p:nvGrpSpPr>
        <p:grpSpPr>
          <a:xfrm>
            <a:off x="0" y="-8467"/>
            <a:ext cx="12192000" cy="6866467"/>
            <a:chOff x="0" y="-8467"/>
            <a:chExt cx="12192000" cy="6866467"/>
          </a:xfrm>
        </p:grpSpPr>
        <p:cxnSp>
          <p:nvCxnSpPr>
            <p:cNvPr id="3145777" name="Straight Connector 31"/>
            <p:cNvCxnSpPr>
              <a:cxnSpLocks/>
            </p:cNvCxnSpPr>
            <p:nvPr/>
          </p:nvCxnSpPr>
          <p:spPr>
            <a:xfrm>
              <a:off x="9371012" y="0"/>
              <a:ext cx="1219200" cy="6858000"/>
            </a:xfrm>
            <a:prstGeom prst="line"/>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145778" name="Straight Connector 20"/>
            <p:cNvCxnSpPr>
              <a:cxnSpLocks/>
            </p:cNvCxnSpPr>
            <p:nvPr/>
          </p:nvCxnSpPr>
          <p:spPr>
            <a:xfrm flipH="1">
              <a:off x="7425267" y="3681413"/>
              <a:ext cx="4763558" cy="3176587"/>
            </a:xfrm>
            <a:prstGeom prst="line"/>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49436" name="Rectangle 23"/>
            <p:cNvSpPr/>
            <p:nvPr/>
          </p:nvSpPr>
          <p:spPr>
            <a:xfrm>
              <a:off x="9181476" y="-8467"/>
              <a:ext cx="3007349" cy="6866467"/>
            </a:xfrm>
            <a:custGeom>
              <a:avLst/>
              <a:ah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37" name="Rectangle 25"/>
            <p:cNvSpPr/>
            <p:nvPr/>
          </p:nvSpPr>
          <p:spPr>
            <a:xfrm>
              <a:off x="9603442" y="-8467"/>
              <a:ext cx="2588558" cy="6866467"/>
            </a:xfrm>
            <a:custGeom>
              <a:avLst/>
              <a:ah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38"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39" name="Rectangle 27"/>
            <p:cNvSpPr/>
            <p:nvPr/>
          </p:nvSpPr>
          <p:spPr>
            <a:xfrm>
              <a:off x="9334500" y="-8467"/>
              <a:ext cx="2854326" cy="6866467"/>
            </a:xfrm>
            <a:custGeom>
              <a:avLst/>
              <a:ah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40" name="Rectangle 28"/>
            <p:cNvSpPr/>
            <p:nvPr/>
          </p:nvSpPr>
          <p:spPr>
            <a:xfrm>
              <a:off x="10898730" y="-8467"/>
              <a:ext cx="1290094" cy="6866467"/>
            </a:xfrm>
            <a:custGeom>
              <a:avLst/>
              <a:ah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41" name="Rectangle 29"/>
            <p:cNvSpPr/>
            <p:nvPr/>
          </p:nvSpPr>
          <p:spPr>
            <a:xfrm>
              <a:off x="10938999" y="-8467"/>
              <a:ext cx="1249825" cy="6866467"/>
            </a:xfrm>
            <a:custGeom>
              <a:avLst/>
              <a:ah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42"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9443"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1049444"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dirty="0" lang="en-US"/>
          </a:p>
        </p:txBody>
      </p:sp>
      <p:sp>
        <p:nvSpPr>
          <p:cNvPr id="1049445" name="Subtitle 2"/>
          <p:cNvSpPr>
            <a:spLocks noGrp="1"/>
          </p:cNvSpPr>
          <p:nvPr>
            <p:ph type="subTitle" idx="1"/>
          </p:nvPr>
        </p:nvSpPr>
        <p:spPr>
          <a:xfrm>
            <a:off x="1507067" y="4050833"/>
            <a:ext cx="7766936" cy="1096899"/>
          </a:xfrm>
        </p:spPr>
        <p:txBody>
          <a:bodyPr anchor="t"/>
          <a:lstStyle>
            <a:lvl1pPr algn="r" indent="0" marL="0">
              <a:buNone/>
              <a:defRPr>
                <a:solidFill>
                  <a:schemeClr val="tx1">
                    <a:lumMod val="50000"/>
                    <a:lumOff val="50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9446"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447" name="Footer Placeholder 4"/>
          <p:cNvSpPr>
            <a:spLocks noGrp="1"/>
          </p:cNvSpPr>
          <p:nvPr>
            <p:ph type="ftr" sz="quarter" idx="11"/>
          </p:nvPr>
        </p:nvSpPr>
        <p:spPr/>
        <p:txBody>
          <a:bodyPr/>
          <a:p>
            <a:endParaRPr lang="en-IN"/>
          </a:p>
        </p:txBody>
      </p:sp>
      <p:sp>
        <p:nvSpPr>
          <p:cNvPr id="1049448"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87" name=""/>
        <p:cNvGrpSpPr/>
        <p:nvPr/>
      </p:nvGrpSpPr>
      <p:grpSpPr>
        <a:xfrm>
          <a:off x="0" y="0"/>
          <a:ext cx="0" cy="0"/>
          <a:chOff x="0" y="0"/>
          <a:chExt cx="0" cy="0"/>
        </a:xfrm>
      </p:grpSpPr>
      <p:sp>
        <p:nvSpPr>
          <p:cNvPr id="1048628" name="Title 1"/>
          <p:cNvSpPr>
            <a:spLocks noGrp="1"/>
          </p:cNvSpPr>
          <p:nvPr>
            <p:ph type="title"/>
          </p:nvPr>
        </p:nvSpPr>
        <p:spPr/>
        <p:txBody>
          <a:bodyPr>
            <a:normAutofit/>
          </a:bodyPr>
          <a:lstStyle>
            <a:lvl1pPr>
              <a:defRPr sz="3600"/>
            </a:lvl1pPr>
          </a:lstStyle>
          <a:p>
            <a:r>
              <a:rPr lang="en-US"/>
              <a:t>Click to edit Master title style</a:t>
            </a:r>
            <a:endParaRPr dirty="0" lang="en-US"/>
          </a:p>
        </p:txBody>
      </p:sp>
      <p:sp>
        <p:nvSpPr>
          <p:cNvPr id="1048629"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30"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631" name="Footer Placeholder 4"/>
          <p:cNvSpPr>
            <a:spLocks noGrp="1"/>
          </p:cNvSpPr>
          <p:nvPr>
            <p:ph type="ftr" sz="quarter" idx="11"/>
          </p:nvPr>
        </p:nvSpPr>
        <p:spPr/>
        <p:txBody>
          <a:bodyPr/>
          <a:p>
            <a:endParaRPr lang="en-IN"/>
          </a:p>
        </p:txBody>
      </p:sp>
      <p:sp>
        <p:nvSpPr>
          <p:cNvPr id="1048632"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317" name=""/>
        <p:cNvGrpSpPr/>
        <p:nvPr/>
      </p:nvGrpSpPr>
      <p:grpSpPr>
        <a:xfrm>
          <a:off x="0" y="0"/>
          <a:ext cx="0" cy="0"/>
          <a:chOff x="0" y="0"/>
          <a:chExt cx="0" cy="0"/>
        </a:xfrm>
      </p:grpSpPr>
      <p:sp>
        <p:nvSpPr>
          <p:cNvPr id="1049449" name="Title 1"/>
          <p:cNvSpPr>
            <a:spLocks noGrp="1"/>
          </p:cNvSpPr>
          <p:nvPr>
            <p:ph type="title"/>
          </p:nvPr>
        </p:nvSpPr>
        <p:spPr>
          <a:xfrm>
            <a:off x="677335" y="2700867"/>
            <a:ext cx="8596668" cy="1826581"/>
          </a:xfrm>
        </p:spPr>
        <p:txBody>
          <a:bodyPr anchor="b"/>
          <a:lstStyle>
            <a:lvl1pPr algn="l">
              <a:defRPr b="0" cap="none" sz="4000"/>
            </a:lvl1pPr>
          </a:lstStyle>
          <a:p>
            <a:r>
              <a:rPr lang="en-US"/>
              <a:t>Click to edit Master title style</a:t>
            </a:r>
            <a:endParaRPr dirty="0" lang="en-US"/>
          </a:p>
        </p:txBody>
      </p:sp>
      <p:sp>
        <p:nvSpPr>
          <p:cNvPr id="1049450" name="Text Placeholder 2"/>
          <p:cNvSpPr>
            <a:spLocks noGrp="1"/>
          </p:cNvSpPr>
          <p:nvPr>
            <p:ph type="body" idx="1"/>
          </p:nvPr>
        </p:nvSpPr>
        <p:spPr>
          <a:xfrm>
            <a:off x="677335" y="4527448"/>
            <a:ext cx="8596668" cy="860400"/>
          </a:xfrm>
        </p:spPr>
        <p:txBody>
          <a:bodyPr anchor="t"/>
          <a:lstStyle>
            <a:lvl1pPr algn="l" indent="0" marL="0">
              <a:buNone/>
              <a:defRPr sz="2000">
                <a:solidFill>
                  <a:schemeClr val="tx1">
                    <a:lumMod val="50000"/>
                    <a:lumOff val="50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451"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452" name="Footer Placeholder 4"/>
          <p:cNvSpPr>
            <a:spLocks noGrp="1"/>
          </p:cNvSpPr>
          <p:nvPr>
            <p:ph type="ftr" sz="quarter" idx="11"/>
          </p:nvPr>
        </p:nvSpPr>
        <p:spPr/>
        <p:txBody>
          <a:bodyPr/>
          <a:p>
            <a:endParaRPr lang="en-IN"/>
          </a:p>
        </p:txBody>
      </p:sp>
      <p:sp>
        <p:nvSpPr>
          <p:cNvPr id="1049453"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323" name=""/>
        <p:cNvGrpSpPr/>
        <p:nvPr/>
      </p:nvGrpSpPr>
      <p:grpSpPr>
        <a:xfrm>
          <a:off x="0" y="0"/>
          <a:ext cx="0" cy="0"/>
          <a:chOff x="0" y="0"/>
          <a:chExt cx="0" cy="0"/>
        </a:xfrm>
      </p:grpSpPr>
      <p:sp>
        <p:nvSpPr>
          <p:cNvPr id="1049486" name="Title 1"/>
          <p:cNvSpPr>
            <a:spLocks noGrp="1"/>
          </p:cNvSpPr>
          <p:nvPr>
            <p:ph type="title"/>
          </p:nvPr>
        </p:nvSpPr>
        <p:spPr/>
        <p:txBody>
          <a:bodyPr/>
          <a:p>
            <a:r>
              <a:rPr lang="en-US"/>
              <a:t>Click to edit Master title style</a:t>
            </a:r>
            <a:endParaRPr dirty="0" lang="en-US"/>
          </a:p>
        </p:txBody>
      </p:sp>
      <p:sp>
        <p:nvSpPr>
          <p:cNvPr id="1049487" name="Content Placeholder 2"/>
          <p:cNvSpPr>
            <a:spLocks noGrp="1"/>
          </p:cNvSpPr>
          <p:nvPr>
            <p:ph sz="half" idx="1"/>
          </p:nvPr>
        </p:nvSpPr>
        <p:spPr>
          <a:xfrm>
            <a:off x="677334" y="2160589"/>
            <a:ext cx="4184035" cy="3880772"/>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488" name="Content Placeholder 3"/>
          <p:cNvSpPr>
            <a:spLocks noGrp="1"/>
          </p:cNvSpPr>
          <p:nvPr>
            <p:ph sz="half" idx="2"/>
          </p:nvPr>
        </p:nvSpPr>
        <p:spPr>
          <a:xfrm>
            <a:off x="5089970" y="2160589"/>
            <a:ext cx="4184034" cy="3880773"/>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489"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490" name="Footer Placeholder 5"/>
          <p:cNvSpPr>
            <a:spLocks noGrp="1"/>
          </p:cNvSpPr>
          <p:nvPr>
            <p:ph type="ftr" sz="quarter" idx="11"/>
          </p:nvPr>
        </p:nvSpPr>
        <p:spPr/>
        <p:txBody>
          <a:bodyPr/>
          <a:p>
            <a:endParaRPr lang="en-IN"/>
          </a:p>
        </p:txBody>
      </p:sp>
      <p:sp>
        <p:nvSpPr>
          <p:cNvPr id="1049491"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318" name=""/>
        <p:cNvGrpSpPr/>
        <p:nvPr/>
      </p:nvGrpSpPr>
      <p:grpSpPr>
        <a:xfrm>
          <a:off x="0" y="0"/>
          <a:ext cx="0" cy="0"/>
          <a:chOff x="0" y="0"/>
          <a:chExt cx="0" cy="0"/>
        </a:xfrm>
      </p:grpSpPr>
      <p:sp>
        <p:nvSpPr>
          <p:cNvPr id="1049454" name="Title 1"/>
          <p:cNvSpPr>
            <a:spLocks noGrp="1"/>
          </p:cNvSpPr>
          <p:nvPr>
            <p:ph type="title"/>
          </p:nvPr>
        </p:nvSpPr>
        <p:spPr/>
        <p:txBody>
          <a:bodyPr/>
          <a:p>
            <a:r>
              <a:rPr lang="en-US"/>
              <a:t>Click to edit Master title style</a:t>
            </a:r>
            <a:endParaRPr dirty="0" lang="en-US"/>
          </a:p>
        </p:txBody>
      </p:sp>
      <p:sp>
        <p:nvSpPr>
          <p:cNvPr id="1049455" name="Text Placeholder 2"/>
          <p:cNvSpPr>
            <a:spLocks noGrp="1"/>
          </p:cNvSpPr>
          <p:nvPr>
            <p:ph type="body" idx="1"/>
          </p:nvPr>
        </p:nvSpPr>
        <p:spPr>
          <a:xfrm>
            <a:off x="675745" y="2160983"/>
            <a:ext cx="4185623" cy="576262"/>
          </a:xfrm>
        </p:spPr>
        <p:txBody>
          <a:bodyPr anchor="b">
            <a:noAutofit/>
          </a:bodyPr>
          <a:lstStyle>
            <a:lvl1pPr indent="0" marL="0">
              <a:buNone/>
              <a:defRPr b="0"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456" name="Content Placeholder 3"/>
          <p:cNvSpPr>
            <a:spLocks noGrp="1"/>
          </p:cNvSpPr>
          <p:nvPr>
            <p:ph sz="half" idx="2"/>
          </p:nvPr>
        </p:nvSpPr>
        <p:spPr>
          <a:xfrm>
            <a:off x="675745" y="2737245"/>
            <a:ext cx="4185623" cy="3304117"/>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457" name="Text Placeholder 4"/>
          <p:cNvSpPr>
            <a:spLocks noGrp="1"/>
          </p:cNvSpPr>
          <p:nvPr>
            <p:ph type="body" sz="quarter" idx="3"/>
          </p:nvPr>
        </p:nvSpPr>
        <p:spPr>
          <a:xfrm>
            <a:off x="5088383" y="2160983"/>
            <a:ext cx="4185618" cy="576262"/>
          </a:xfrm>
        </p:spPr>
        <p:txBody>
          <a:bodyPr anchor="b">
            <a:noAutofit/>
          </a:bodyPr>
          <a:lstStyle>
            <a:lvl1pPr indent="0" marL="0">
              <a:buNone/>
              <a:defRPr b="0"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458" name="Content Placeholder 5"/>
          <p:cNvSpPr>
            <a:spLocks noGrp="1"/>
          </p:cNvSpPr>
          <p:nvPr>
            <p:ph sz="quarter" idx="4"/>
          </p:nvPr>
        </p:nvSpPr>
        <p:spPr>
          <a:xfrm>
            <a:off x="5088384" y="2737245"/>
            <a:ext cx="4185617" cy="3304117"/>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459" name="Date Placeholder 6"/>
          <p:cNvSpPr>
            <a:spLocks noGrp="1"/>
          </p:cNvSpPr>
          <p:nvPr>
            <p:ph type="dt" sz="half" idx="10"/>
          </p:nvPr>
        </p:nvSpPr>
        <p:spPr/>
        <p:txBody>
          <a:bodyPr/>
          <a:p>
            <a:fld id="{7C70264F-1E01-4F52-887B-2D11D2A1CCE8}" type="datetimeFigureOut">
              <a:rPr lang="en-IN" smtClean="0"/>
              <a:t>29-03-2022</a:t>
            </a:fld>
            <a:endParaRPr lang="en-IN"/>
          </a:p>
        </p:txBody>
      </p:sp>
      <p:sp>
        <p:nvSpPr>
          <p:cNvPr id="1049460" name="Footer Placeholder 7"/>
          <p:cNvSpPr>
            <a:spLocks noGrp="1"/>
          </p:cNvSpPr>
          <p:nvPr>
            <p:ph type="ftr" sz="quarter" idx="11"/>
          </p:nvPr>
        </p:nvSpPr>
        <p:spPr/>
        <p:txBody>
          <a:bodyPr/>
          <a:p>
            <a:endParaRPr lang="en-IN"/>
          </a:p>
        </p:txBody>
      </p:sp>
      <p:sp>
        <p:nvSpPr>
          <p:cNvPr id="1049461" name="Slide Number Placeholder 8"/>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292" name=""/>
        <p:cNvGrpSpPr/>
        <p:nvPr/>
      </p:nvGrpSpPr>
      <p:grpSpPr>
        <a:xfrm>
          <a:off x="0" y="0"/>
          <a:ext cx="0" cy="0"/>
          <a:chOff x="0" y="0"/>
          <a:chExt cx="0" cy="0"/>
        </a:xfrm>
      </p:grpSpPr>
      <p:sp>
        <p:nvSpPr>
          <p:cNvPr id="1049307" name="Title 1"/>
          <p:cNvSpPr>
            <a:spLocks noGrp="1"/>
          </p:cNvSpPr>
          <p:nvPr>
            <p:ph type="title"/>
          </p:nvPr>
        </p:nvSpPr>
        <p:spPr/>
        <p:txBody>
          <a:bodyPr/>
          <a:p>
            <a:r>
              <a:rPr lang="en-US"/>
              <a:t>Click to edit Master title style</a:t>
            </a:r>
            <a:endParaRPr dirty="0" lang="en-US"/>
          </a:p>
        </p:txBody>
      </p:sp>
      <p:sp>
        <p:nvSpPr>
          <p:cNvPr id="1049308" name="Content Placeholder 2"/>
          <p:cNvSpPr>
            <a:spLocks noGrp="1"/>
          </p:cNvSpPr>
          <p:nvPr>
            <p:ph sz="half" idx="1"/>
          </p:nvPr>
        </p:nvSpPr>
        <p:spPr>
          <a:xfrm>
            <a:off x="684211" y="685800"/>
            <a:ext cx="4937655" cy="3615267"/>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309" name="Content Placeholder 3"/>
          <p:cNvSpPr>
            <a:spLocks noGrp="1"/>
          </p:cNvSpPr>
          <p:nvPr>
            <p:ph sz="half" idx="2"/>
          </p:nvPr>
        </p:nvSpPr>
        <p:spPr>
          <a:xfrm>
            <a:off x="5808133" y="685801"/>
            <a:ext cx="4934479" cy="3615266"/>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310"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311" name="Footer Placeholder 5"/>
          <p:cNvSpPr>
            <a:spLocks noGrp="1"/>
          </p:cNvSpPr>
          <p:nvPr>
            <p:ph type="ftr" sz="quarter" idx="11"/>
          </p:nvPr>
        </p:nvSpPr>
        <p:spPr/>
        <p:txBody>
          <a:bodyPr/>
          <a:p>
            <a:endParaRPr lang="en-IN"/>
          </a:p>
        </p:txBody>
      </p:sp>
      <p:sp>
        <p:nvSpPr>
          <p:cNvPr id="1049312"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325" name=""/>
        <p:cNvGrpSpPr/>
        <p:nvPr/>
      </p:nvGrpSpPr>
      <p:grpSpPr>
        <a:xfrm>
          <a:off x="0" y="0"/>
          <a:ext cx="0" cy="0"/>
          <a:chOff x="0" y="0"/>
          <a:chExt cx="0" cy="0"/>
        </a:xfrm>
      </p:grpSpPr>
      <p:sp>
        <p:nvSpPr>
          <p:cNvPr id="1049497" name="Title 1"/>
          <p:cNvSpPr>
            <a:spLocks noGrp="1"/>
          </p:cNvSpPr>
          <p:nvPr>
            <p:ph type="title"/>
          </p:nvPr>
        </p:nvSpPr>
        <p:spPr>
          <a:xfrm>
            <a:off x="677334" y="609600"/>
            <a:ext cx="8596668" cy="1320800"/>
          </a:xfrm>
        </p:spPr>
        <p:txBody>
          <a:bodyPr/>
          <a:p>
            <a:r>
              <a:rPr lang="en-US"/>
              <a:t>Click to edit Master title style</a:t>
            </a:r>
            <a:endParaRPr dirty="0" lang="en-US"/>
          </a:p>
        </p:txBody>
      </p:sp>
      <p:sp>
        <p:nvSpPr>
          <p:cNvPr id="1049498"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9499" name="Footer Placeholder 3"/>
          <p:cNvSpPr>
            <a:spLocks noGrp="1"/>
          </p:cNvSpPr>
          <p:nvPr>
            <p:ph type="ftr" sz="quarter" idx="11"/>
          </p:nvPr>
        </p:nvSpPr>
        <p:spPr/>
        <p:txBody>
          <a:bodyPr/>
          <a:p>
            <a:endParaRPr lang="en-IN"/>
          </a:p>
        </p:txBody>
      </p:sp>
      <p:sp>
        <p:nvSpPr>
          <p:cNvPr id="1049500" name="Slide Number Placeholder 4"/>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320" name=""/>
        <p:cNvGrpSpPr/>
        <p:nvPr/>
      </p:nvGrpSpPr>
      <p:grpSpPr>
        <a:xfrm>
          <a:off x="0" y="0"/>
          <a:ext cx="0" cy="0"/>
          <a:chOff x="0" y="0"/>
          <a:chExt cx="0" cy="0"/>
        </a:xfrm>
      </p:grpSpPr>
      <p:sp>
        <p:nvSpPr>
          <p:cNvPr id="1049470" name="Date Placeholder 1"/>
          <p:cNvSpPr>
            <a:spLocks noGrp="1"/>
          </p:cNvSpPr>
          <p:nvPr>
            <p:ph type="dt" sz="half" idx="10"/>
          </p:nvPr>
        </p:nvSpPr>
        <p:spPr/>
        <p:txBody>
          <a:bodyPr/>
          <a:p>
            <a:fld id="{7C70264F-1E01-4F52-887B-2D11D2A1CCE8}" type="datetimeFigureOut">
              <a:rPr lang="en-IN" smtClean="0"/>
              <a:t>29-03-2022</a:t>
            </a:fld>
            <a:endParaRPr lang="en-IN"/>
          </a:p>
        </p:txBody>
      </p:sp>
      <p:sp>
        <p:nvSpPr>
          <p:cNvPr id="1049471" name="Footer Placeholder 2"/>
          <p:cNvSpPr>
            <a:spLocks noGrp="1"/>
          </p:cNvSpPr>
          <p:nvPr>
            <p:ph type="ftr" sz="quarter" idx="11"/>
          </p:nvPr>
        </p:nvSpPr>
        <p:spPr/>
        <p:txBody>
          <a:bodyPr/>
          <a:p>
            <a:endParaRPr lang="en-IN"/>
          </a:p>
        </p:txBody>
      </p:sp>
      <p:sp>
        <p:nvSpPr>
          <p:cNvPr id="1049472" name="Slide Number Placeholder 3"/>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328" name=""/>
        <p:cNvGrpSpPr/>
        <p:nvPr/>
      </p:nvGrpSpPr>
      <p:grpSpPr>
        <a:xfrm>
          <a:off x="0" y="0"/>
          <a:ext cx="0" cy="0"/>
          <a:chOff x="0" y="0"/>
          <a:chExt cx="0" cy="0"/>
        </a:xfrm>
      </p:grpSpPr>
      <p:sp>
        <p:nvSpPr>
          <p:cNvPr id="1049511"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dirty="0" lang="en-US"/>
          </a:p>
        </p:txBody>
      </p:sp>
      <p:sp>
        <p:nvSpPr>
          <p:cNvPr id="1049512" name="Content Placeholder 2"/>
          <p:cNvSpPr>
            <a:spLocks noGrp="1"/>
          </p:cNvSpPr>
          <p:nvPr>
            <p:ph idx="1"/>
          </p:nvPr>
        </p:nvSpPr>
        <p:spPr>
          <a:xfrm>
            <a:off x="4760461" y="514924"/>
            <a:ext cx="4513541" cy="5526437"/>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513" name="Text Placeholder 3"/>
          <p:cNvSpPr>
            <a:spLocks noGrp="1"/>
          </p:cNvSpPr>
          <p:nvPr>
            <p:ph type="body" sz="half" idx="2"/>
          </p:nvPr>
        </p:nvSpPr>
        <p:spPr>
          <a:xfrm>
            <a:off x="677334" y="2777069"/>
            <a:ext cx="3854528" cy="2584449"/>
          </a:xfrm>
        </p:spPr>
        <p:txBody>
          <a:bodyPr>
            <a:normAutofit/>
          </a:bodyPr>
          <a:lstStyle>
            <a:lvl1pPr indent="0" marL="0">
              <a:buNone/>
              <a:defRPr sz="1400"/>
            </a:lvl1pPr>
            <a:lvl2pPr indent="0" marL="457063">
              <a:buNone/>
              <a:defRPr sz="1400"/>
            </a:lvl2pPr>
            <a:lvl3pPr indent="0" marL="914126">
              <a:buNone/>
              <a:defRPr sz="1200"/>
            </a:lvl3pPr>
            <a:lvl4pPr indent="0" marL="1371189">
              <a:buNone/>
              <a:defRPr sz="1000"/>
            </a:lvl4pPr>
            <a:lvl5pPr indent="0" marL="1828251">
              <a:buNone/>
              <a:defRPr sz="1000"/>
            </a:lvl5pPr>
            <a:lvl6pPr indent="0" marL="2285314">
              <a:buNone/>
              <a:defRPr sz="1000"/>
            </a:lvl6pPr>
            <a:lvl7pPr indent="0" marL="2742377">
              <a:buNone/>
              <a:defRPr sz="1000"/>
            </a:lvl7pPr>
            <a:lvl8pPr indent="0" marL="3199440">
              <a:buNone/>
              <a:defRPr sz="1000"/>
            </a:lvl8pPr>
            <a:lvl9pPr indent="0" marL="3656503">
              <a:buNone/>
              <a:defRPr sz="1000"/>
            </a:lvl9pPr>
          </a:lstStyle>
          <a:p>
            <a:pPr lvl="0"/>
            <a:r>
              <a:rPr lang="en-US"/>
              <a:t>Click to edit Master text styles</a:t>
            </a:r>
          </a:p>
        </p:txBody>
      </p:sp>
      <p:sp>
        <p:nvSpPr>
          <p:cNvPr id="1049514"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515" name="Footer Placeholder 5"/>
          <p:cNvSpPr>
            <a:spLocks noGrp="1"/>
          </p:cNvSpPr>
          <p:nvPr>
            <p:ph type="ftr" sz="quarter" idx="11"/>
          </p:nvPr>
        </p:nvSpPr>
        <p:spPr/>
        <p:txBody>
          <a:bodyPr/>
          <a:p>
            <a:endParaRPr lang="en-IN"/>
          </a:p>
        </p:txBody>
      </p:sp>
      <p:sp>
        <p:nvSpPr>
          <p:cNvPr id="1049516"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313" name=""/>
        <p:cNvGrpSpPr/>
        <p:nvPr/>
      </p:nvGrpSpPr>
      <p:grpSpPr>
        <a:xfrm>
          <a:off x="0" y="0"/>
          <a:ext cx="0" cy="0"/>
          <a:chOff x="0" y="0"/>
          <a:chExt cx="0" cy="0"/>
        </a:xfrm>
      </p:grpSpPr>
      <p:sp>
        <p:nvSpPr>
          <p:cNvPr id="1049424" name="Title 1"/>
          <p:cNvSpPr>
            <a:spLocks noGrp="1"/>
          </p:cNvSpPr>
          <p:nvPr>
            <p:ph type="title"/>
          </p:nvPr>
        </p:nvSpPr>
        <p:spPr>
          <a:xfrm>
            <a:off x="677334" y="4800600"/>
            <a:ext cx="8596667" cy="566738"/>
          </a:xfrm>
        </p:spPr>
        <p:txBody>
          <a:bodyPr anchor="b">
            <a:normAutofit/>
          </a:bodyPr>
          <a:lstStyle>
            <a:lvl1pPr algn="l">
              <a:defRPr b="0" sz="2400"/>
            </a:lvl1pPr>
          </a:lstStyle>
          <a:p>
            <a:r>
              <a:rPr lang="en-US"/>
              <a:t>Click to edit Master title style</a:t>
            </a:r>
            <a:endParaRPr dirty="0" lang="en-US"/>
          </a:p>
        </p:txBody>
      </p:sp>
      <p:sp>
        <p:nvSpPr>
          <p:cNvPr id="1049425" name="Picture Placeholder 2"/>
          <p:cNvSpPr>
            <a:spLocks noChangeAspect="1" noGrp="1"/>
          </p:cNvSpPr>
          <p:nvPr>
            <p:ph type="pic" idx="1"/>
          </p:nvPr>
        </p:nvSpPr>
        <p:spPr>
          <a:xfrm>
            <a:off x="677334" y="609600"/>
            <a:ext cx="8596668" cy="3845718"/>
          </a:xfrm>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9426" name="Text Placeholder 3"/>
          <p:cNvSpPr>
            <a:spLocks noGrp="1"/>
          </p:cNvSpPr>
          <p:nvPr>
            <p:ph type="body" sz="half" idx="2"/>
          </p:nvPr>
        </p:nvSpPr>
        <p:spPr>
          <a:xfrm>
            <a:off x="677334" y="5367338"/>
            <a:ext cx="8596667" cy="674024"/>
          </a:xfrm>
        </p:spPr>
        <p:txBody>
          <a:bodyPr>
            <a:normAutofit/>
          </a:bodyPr>
          <a:lstStyle>
            <a:lvl1pPr indent="0" marL="0">
              <a:buNone/>
              <a:defRPr sz="12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427"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428" name="Footer Placeholder 5"/>
          <p:cNvSpPr>
            <a:spLocks noGrp="1"/>
          </p:cNvSpPr>
          <p:nvPr>
            <p:ph type="ftr" sz="quarter" idx="11"/>
          </p:nvPr>
        </p:nvSpPr>
        <p:spPr/>
        <p:txBody>
          <a:bodyPr/>
          <a:p>
            <a:endParaRPr lang="en-IN"/>
          </a:p>
        </p:txBody>
      </p:sp>
      <p:sp>
        <p:nvSpPr>
          <p:cNvPr id="1049429"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327" name=""/>
        <p:cNvGrpSpPr/>
        <p:nvPr/>
      </p:nvGrpSpPr>
      <p:grpSpPr>
        <a:xfrm>
          <a:off x="0" y="0"/>
          <a:ext cx="0" cy="0"/>
          <a:chOff x="0" y="0"/>
          <a:chExt cx="0" cy="0"/>
        </a:xfrm>
      </p:grpSpPr>
      <p:sp>
        <p:nvSpPr>
          <p:cNvPr id="1049506" name="Title 1"/>
          <p:cNvSpPr>
            <a:spLocks noGrp="1"/>
          </p:cNvSpPr>
          <p:nvPr>
            <p:ph type="title"/>
          </p:nvPr>
        </p:nvSpPr>
        <p:spPr>
          <a:xfrm>
            <a:off x="677335" y="609600"/>
            <a:ext cx="8596668" cy="3403600"/>
          </a:xfrm>
        </p:spPr>
        <p:txBody>
          <a:bodyPr anchor="ctr">
            <a:normAutofit/>
          </a:bodyPr>
          <a:lstStyle>
            <a:lvl1pPr algn="l">
              <a:defRPr b="0" cap="none" sz="4400"/>
            </a:lvl1pPr>
          </a:lstStyle>
          <a:p>
            <a:r>
              <a:rPr lang="en-US"/>
              <a:t>Click to edit Master title style</a:t>
            </a:r>
            <a:endParaRPr dirty="0" lang="en-US"/>
          </a:p>
        </p:txBody>
      </p:sp>
      <p:sp>
        <p:nvSpPr>
          <p:cNvPr id="1049507" name="Text Placeholder 2"/>
          <p:cNvSpPr>
            <a:spLocks noGrp="1"/>
          </p:cNvSpPr>
          <p:nvPr>
            <p:ph type="body" idx="1"/>
          </p:nvPr>
        </p:nvSpPr>
        <p:spPr>
          <a:xfrm>
            <a:off x="677335" y="4470400"/>
            <a:ext cx="8596668" cy="1570962"/>
          </a:xfrm>
        </p:spPr>
        <p:txBody>
          <a:bodyPr anchor="ctr">
            <a:normAutofit/>
          </a:bodyPr>
          <a:lstStyle>
            <a:lvl1pPr algn="l" indent="0" marL="0">
              <a:buNone/>
              <a:defRPr sz="1800">
                <a:solidFill>
                  <a:schemeClr val="tx1">
                    <a:lumMod val="75000"/>
                    <a:lumOff val="2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508"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509" name="Footer Placeholder 4"/>
          <p:cNvSpPr>
            <a:spLocks noGrp="1"/>
          </p:cNvSpPr>
          <p:nvPr>
            <p:ph type="ftr" sz="quarter" idx="11"/>
          </p:nvPr>
        </p:nvSpPr>
        <p:spPr/>
        <p:txBody>
          <a:bodyPr/>
          <a:p>
            <a:endParaRPr lang="en-IN"/>
          </a:p>
        </p:txBody>
      </p:sp>
      <p:sp>
        <p:nvSpPr>
          <p:cNvPr id="1049510"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319" name=""/>
        <p:cNvGrpSpPr/>
        <p:nvPr/>
      </p:nvGrpSpPr>
      <p:grpSpPr>
        <a:xfrm>
          <a:off x="0" y="0"/>
          <a:ext cx="0" cy="0"/>
          <a:chOff x="0" y="0"/>
          <a:chExt cx="0" cy="0"/>
        </a:xfrm>
      </p:grpSpPr>
      <p:sp>
        <p:nvSpPr>
          <p:cNvPr id="1049462" name="Title 1"/>
          <p:cNvSpPr>
            <a:spLocks noGrp="1"/>
          </p:cNvSpPr>
          <p:nvPr>
            <p:ph type="title"/>
          </p:nvPr>
        </p:nvSpPr>
        <p:spPr>
          <a:xfrm>
            <a:off x="931334" y="609600"/>
            <a:ext cx="8094134" cy="3022600"/>
          </a:xfrm>
        </p:spPr>
        <p:txBody>
          <a:bodyPr anchor="ctr">
            <a:normAutofit/>
          </a:bodyPr>
          <a:lstStyle>
            <a:lvl1pPr algn="l">
              <a:defRPr b="0" cap="none" sz="4400"/>
            </a:lvl1pPr>
          </a:lstStyle>
          <a:p>
            <a:r>
              <a:rPr lang="en-US"/>
              <a:t>Click to edit Master title style</a:t>
            </a:r>
            <a:endParaRPr dirty="0" lang="en-US"/>
          </a:p>
        </p:txBody>
      </p:sp>
      <p:sp>
        <p:nvSpPr>
          <p:cNvPr id="1049463" name="Text Placeholder 9"/>
          <p:cNvSpPr>
            <a:spLocks noGrp="1"/>
          </p:cNvSpPr>
          <p:nvPr>
            <p:ph type="body" sz="quarter" idx="13"/>
          </p:nvPr>
        </p:nvSpPr>
        <p:spPr>
          <a:xfrm>
            <a:off x="1366139" y="3632200"/>
            <a:ext cx="7224524" cy="381000"/>
          </a:xfrm>
        </p:spPr>
        <p:txBody>
          <a:bodyPr anchor="ctr">
            <a:noAutofit/>
          </a:bodyPr>
          <a:lstStyle>
            <a:lvl1pPr indent="0" marL="0">
              <a:buFontTx/>
              <a:buNone/>
              <a:defRPr sz="1600">
                <a:solidFill>
                  <a:schemeClr val="tx1">
                    <a:lumMod val="50000"/>
                    <a:lumOff val="50000"/>
                  </a:schemeClr>
                </a:solidFill>
              </a:defRPr>
            </a:lvl1pPr>
            <a:lvl2pPr indent="0" marL="457200">
              <a:buFontTx/>
              <a:buNone/>
            </a:lvl2pPr>
            <a:lvl3pPr indent="0" marL="914400">
              <a:buFontTx/>
              <a:buNone/>
            </a:lvl3pPr>
            <a:lvl4pPr indent="0" marL="1371600">
              <a:buFontTx/>
              <a:buNone/>
            </a:lvl4pPr>
            <a:lvl5pPr indent="0" marL="1828800">
              <a:buFontTx/>
              <a:buNone/>
            </a:lvl5pPr>
          </a:lstStyle>
          <a:p>
            <a:pPr lvl="0"/>
            <a:r>
              <a:rPr lang="en-US"/>
              <a:t>Click to edit Master text styles</a:t>
            </a:r>
          </a:p>
        </p:txBody>
      </p:sp>
      <p:sp>
        <p:nvSpPr>
          <p:cNvPr id="1049464" name="Text Placeholder 2"/>
          <p:cNvSpPr>
            <a:spLocks noGrp="1"/>
          </p:cNvSpPr>
          <p:nvPr>
            <p:ph type="body" idx="1"/>
          </p:nvPr>
        </p:nvSpPr>
        <p:spPr>
          <a:xfrm>
            <a:off x="677335" y="4470400"/>
            <a:ext cx="8596668" cy="1570962"/>
          </a:xfrm>
        </p:spPr>
        <p:txBody>
          <a:bodyPr anchor="ctr">
            <a:normAutofit/>
          </a:bodyPr>
          <a:lstStyle>
            <a:lvl1pPr algn="l" indent="0" marL="0">
              <a:buNone/>
              <a:defRPr sz="1800">
                <a:solidFill>
                  <a:schemeClr val="tx1">
                    <a:lumMod val="75000"/>
                    <a:lumOff val="2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46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466" name="Footer Placeholder 4"/>
          <p:cNvSpPr>
            <a:spLocks noGrp="1"/>
          </p:cNvSpPr>
          <p:nvPr>
            <p:ph type="ftr" sz="quarter" idx="11"/>
          </p:nvPr>
        </p:nvSpPr>
        <p:spPr/>
        <p:txBody>
          <a:bodyPr/>
          <a:p>
            <a:endParaRPr lang="en-IN"/>
          </a:p>
        </p:txBody>
      </p:sp>
      <p:sp>
        <p:nvSpPr>
          <p:cNvPr id="1049467" name="Slide Number Placeholder 5"/>
          <p:cNvSpPr>
            <a:spLocks noGrp="1"/>
          </p:cNvSpPr>
          <p:nvPr>
            <p:ph type="sldNum" sz="quarter" idx="12"/>
          </p:nvPr>
        </p:nvSpPr>
        <p:spPr/>
        <p:txBody>
          <a:bodyPr/>
          <a:p>
            <a:fld id="{E4D637E7-EA05-4CB6-A33C-7D9CACDE306A}" type="slidenum">
              <a:rPr lang="en-IN" smtClean="0"/>
              <a:t>‹#›</a:t>
            </a:fld>
            <a:endParaRPr lang="en-IN"/>
          </a:p>
        </p:txBody>
      </p:sp>
      <p:sp>
        <p:nvSpPr>
          <p:cNvPr id="1049468" name="TextBox 19"/>
          <p:cNvSpPr txBox="1"/>
          <p:nvPr/>
        </p:nvSpPr>
        <p:spPr>
          <a:xfrm>
            <a:off x="541870" y="790378"/>
            <a:ext cx="609600" cy="584776"/>
          </a:xfrm>
          <a:prstGeom prst="rect"/>
        </p:spPr>
        <p:txBody>
          <a:bodyPr anchor="ctr" bIns="45720" lIns="91440" rIns="91440" rtlCol="0" tIns="45720" vert="horz">
            <a:noAutofit/>
          </a:bodyPr>
          <a:p>
            <a:pPr lvl="0"/>
            <a:r>
              <a:rPr baseline="0" dirty="0" sz="8000" lang="en-US">
                <a:ln w="3175" cmpd="sng">
                  <a:noFill/>
                </a:ln>
                <a:solidFill>
                  <a:schemeClr val="accent1">
                    <a:lumMod val="60000"/>
                    <a:lumOff val="40000"/>
                  </a:schemeClr>
                </a:solidFill>
                <a:effectLst/>
                <a:latin typeface="Arial"/>
              </a:rPr>
              <a:t>“</a:t>
            </a:r>
          </a:p>
        </p:txBody>
      </p:sp>
      <p:sp>
        <p:nvSpPr>
          <p:cNvPr id="1049469" name="TextBox 21"/>
          <p:cNvSpPr txBox="1"/>
          <p:nvPr/>
        </p:nvSpPr>
        <p:spPr>
          <a:xfrm>
            <a:off x="8893011" y="2886556"/>
            <a:ext cx="609600" cy="584776"/>
          </a:xfrm>
          <a:prstGeom prst="rect"/>
        </p:spPr>
        <p:txBody>
          <a:bodyPr anchor="ctr" bIns="45720" lIns="91440" rIns="91440" rtlCol="0" tIns="45720" vert="horz">
            <a:noAutofit/>
          </a:bodyPr>
          <a:p>
            <a:pPr lvl="0"/>
            <a:r>
              <a:rPr baseline="0" dirty="0" sz="8000" lang="en-US">
                <a:ln w="3175" cmpd="sng">
                  <a:noFill/>
                </a:ln>
                <a:solidFill>
                  <a:schemeClr val="accent1">
                    <a:lumMod val="60000"/>
                    <a:lumOff val="40000"/>
                  </a:schemeClr>
                </a:solidFill>
                <a:latin typeface="Arial"/>
              </a:rPr>
              <a:t>”</a:t>
            </a:r>
            <a:endParaRPr dirty="0" lang="en-US">
              <a:solidFill>
                <a:schemeClr val="accent1">
                  <a:lumMod val="60000"/>
                  <a:lumOff val="40000"/>
                </a:schemeClr>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Name Card">
    <p:spTree>
      <p:nvGrpSpPr>
        <p:cNvPr id="326" name=""/>
        <p:cNvGrpSpPr/>
        <p:nvPr/>
      </p:nvGrpSpPr>
      <p:grpSpPr>
        <a:xfrm>
          <a:off x="0" y="0"/>
          <a:ext cx="0" cy="0"/>
          <a:chOff x="0" y="0"/>
          <a:chExt cx="0" cy="0"/>
        </a:xfrm>
      </p:grpSpPr>
      <p:sp>
        <p:nvSpPr>
          <p:cNvPr id="1049501" name="Title 1"/>
          <p:cNvSpPr>
            <a:spLocks noGrp="1"/>
          </p:cNvSpPr>
          <p:nvPr>
            <p:ph type="title"/>
          </p:nvPr>
        </p:nvSpPr>
        <p:spPr>
          <a:xfrm>
            <a:off x="677335" y="1931988"/>
            <a:ext cx="8596668" cy="2595460"/>
          </a:xfrm>
        </p:spPr>
        <p:txBody>
          <a:bodyPr anchor="b">
            <a:normAutofit/>
          </a:bodyPr>
          <a:lstStyle>
            <a:lvl1pPr algn="l">
              <a:defRPr b="0" cap="none" sz="4400"/>
            </a:lvl1pPr>
          </a:lstStyle>
          <a:p>
            <a:r>
              <a:rPr lang="en-US"/>
              <a:t>Click to edit Master title style</a:t>
            </a:r>
            <a:endParaRPr dirty="0" lang="en-US"/>
          </a:p>
        </p:txBody>
      </p:sp>
      <p:sp>
        <p:nvSpPr>
          <p:cNvPr id="1049502" name="Text Placeholder 2"/>
          <p:cNvSpPr>
            <a:spLocks noGrp="1"/>
          </p:cNvSpPr>
          <p:nvPr>
            <p:ph type="body" idx="1"/>
          </p:nvPr>
        </p:nvSpPr>
        <p:spPr>
          <a:xfrm>
            <a:off x="677335" y="4527448"/>
            <a:ext cx="8596668" cy="1513914"/>
          </a:xfrm>
        </p:spPr>
        <p:txBody>
          <a:bodyPr anchor="t">
            <a:normAutofit/>
          </a:bodyPr>
          <a:lstStyle>
            <a:lvl1pPr algn="l" indent="0" marL="0">
              <a:buNone/>
              <a:defRPr sz="1800">
                <a:solidFill>
                  <a:schemeClr val="tx1">
                    <a:lumMod val="75000"/>
                    <a:lumOff val="2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503"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504" name="Footer Placeholder 4"/>
          <p:cNvSpPr>
            <a:spLocks noGrp="1"/>
          </p:cNvSpPr>
          <p:nvPr>
            <p:ph type="ftr" sz="quarter" idx="11"/>
          </p:nvPr>
        </p:nvSpPr>
        <p:spPr/>
        <p:txBody>
          <a:bodyPr/>
          <a:p>
            <a:endParaRPr lang="en-IN"/>
          </a:p>
        </p:txBody>
      </p:sp>
      <p:sp>
        <p:nvSpPr>
          <p:cNvPr id="1049505"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322" name=""/>
        <p:cNvGrpSpPr/>
        <p:nvPr/>
      </p:nvGrpSpPr>
      <p:grpSpPr>
        <a:xfrm>
          <a:off x="0" y="0"/>
          <a:ext cx="0" cy="0"/>
          <a:chOff x="0" y="0"/>
          <a:chExt cx="0" cy="0"/>
        </a:xfrm>
      </p:grpSpPr>
      <p:sp>
        <p:nvSpPr>
          <p:cNvPr id="1049478" name="Title 1"/>
          <p:cNvSpPr>
            <a:spLocks noGrp="1"/>
          </p:cNvSpPr>
          <p:nvPr>
            <p:ph type="title"/>
          </p:nvPr>
        </p:nvSpPr>
        <p:spPr>
          <a:xfrm>
            <a:off x="931334" y="609600"/>
            <a:ext cx="8094134" cy="3022600"/>
          </a:xfrm>
        </p:spPr>
        <p:txBody>
          <a:bodyPr anchor="ctr">
            <a:normAutofit/>
          </a:bodyPr>
          <a:lstStyle>
            <a:lvl1pPr algn="l">
              <a:defRPr b="0" cap="none" sz="4400"/>
            </a:lvl1pPr>
          </a:lstStyle>
          <a:p>
            <a:r>
              <a:rPr lang="en-US"/>
              <a:t>Click to edit Master title style</a:t>
            </a:r>
            <a:endParaRPr dirty="0" lang="en-US"/>
          </a:p>
        </p:txBody>
      </p:sp>
      <p:sp>
        <p:nvSpPr>
          <p:cNvPr id="1049479" name="Text Placeholder 9"/>
          <p:cNvSpPr>
            <a:spLocks noGrp="1"/>
          </p:cNvSpPr>
          <p:nvPr>
            <p:ph type="body" sz="quarter" idx="13"/>
          </p:nvPr>
        </p:nvSpPr>
        <p:spPr>
          <a:xfrm>
            <a:off x="677332" y="4013200"/>
            <a:ext cx="8596669" cy="514248"/>
          </a:xfrm>
        </p:spPr>
        <p:txBody>
          <a:bodyPr anchor="b">
            <a:noAutofit/>
          </a:bodyPr>
          <a:lstStyle>
            <a:lvl1pPr indent="0" marL="0">
              <a:buFontTx/>
              <a:buNone/>
              <a:defRPr sz="2400">
                <a:solidFill>
                  <a:schemeClr val="tx1">
                    <a:lumMod val="75000"/>
                    <a:lumOff val="25000"/>
                  </a:schemeClr>
                </a:solidFill>
              </a:defRPr>
            </a:lvl1pPr>
            <a:lvl2pPr indent="0" marL="457200">
              <a:buFontTx/>
              <a:buNone/>
            </a:lvl2pPr>
            <a:lvl3pPr indent="0" marL="914400">
              <a:buFontTx/>
              <a:buNone/>
            </a:lvl3pPr>
            <a:lvl4pPr indent="0" marL="1371600">
              <a:buFontTx/>
              <a:buNone/>
            </a:lvl4pPr>
            <a:lvl5pPr indent="0" marL="1828800">
              <a:buFontTx/>
              <a:buNone/>
            </a:lvl5pPr>
          </a:lstStyle>
          <a:p>
            <a:pPr lvl="0"/>
            <a:r>
              <a:rPr lang="en-US"/>
              <a:t>Click to edit Master text styles</a:t>
            </a:r>
          </a:p>
        </p:txBody>
      </p:sp>
      <p:sp>
        <p:nvSpPr>
          <p:cNvPr id="1049480" name="Text Placeholder 2"/>
          <p:cNvSpPr>
            <a:spLocks noGrp="1"/>
          </p:cNvSpPr>
          <p:nvPr>
            <p:ph type="body" idx="1"/>
          </p:nvPr>
        </p:nvSpPr>
        <p:spPr>
          <a:xfrm>
            <a:off x="677335" y="4527448"/>
            <a:ext cx="8596668" cy="1513914"/>
          </a:xfrm>
        </p:spPr>
        <p:txBody>
          <a:bodyPr anchor="t">
            <a:normAutofit/>
          </a:bodyPr>
          <a:lstStyle>
            <a:lvl1pPr algn="l" indent="0" marL="0">
              <a:buNone/>
              <a:defRPr sz="1800">
                <a:solidFill>
                  <a:schemeClr val="tx1">
                    <a:lumMod val="50000"/>
                    <a:lumOff val="50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481"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482" name="Footer Placeholder 4"/>
          <p:cNvSpPr>
            <a:spLocks noGrp="1"/>
          </p:cNvSpPr>
          <p:nvPr>
            <p:ph type="ftr" sz="quarter" idx="11"/>
          </p:nvPr>
        </p:nvSpPr>
        <p:spPr/>
        <p:txBody>
          <a:bodyPr/>
          <a:p>
            <a:endParaRPr lang="en-IN"/>
          </a:p>
        </p:txBody>
      </p:sp>
      <p:sp>
        <p:nvSpPr>
          <p:cNvPr id="1049483" name="Slide Number Placeholder 5"/>
          <p:cNvSpPr>
            <a:spLocks noGrp="1"/>
          </p:cNvSpPr>
          <p:nvPr>
            <p:ph type="sldNum" sz="quarter" idx="12"/>
          </p:nvPr>
        </p:nvSpPr>
        <p:spPr/>
        <p:txBody>
          <a:bodyPr/>
          <a:p>
            <a:fld id="{E4D637E7-EA05-4CB6-A33C-7D9CACDE306A}" type="slidenum">
              <a:rPr lang="en-IN" smtClean="0"/>
              <a:t>‹#›</a:t>
            </a:fld>
            <a:endParaRPr lang="en-IN"/>
          </a:p>
        </p:txBody>
      </p:sp>
      <p:sp>
        <p:nvSpPr>
          <p:cNvPr id="1049484" name="TextBox 23"/>
          <p:cNvSpPr txBox="1"/>
          <p:nvPr/>
        </p:nvSpPr>
        <p:spPr>
          <a:xfrm>
            <a:off x="541870" y="790378"/>
            <a:ext cx="609600" cy="584776"/>
          </a:xfrm>
          <a:prstGeom prst="rect"/>
        </p:spPr>
        <p:txBody>
          <a:bodyPr anchor="ctr" bIns="45720" lIns="91440" rIns="91440" rtlCol="0" tIns="45720" vert="horz">
            <a:noAutofit/>
          </a:bodyPr>
          <a:p>
            <a:pPr lvl="0"/>
            <a:r>
              <a:rPr baseline="0" dirty="0" sz="8000" lang="en-US">
                <a:ln w="3175" cmpd="sng">
                  <a:noFill/>
                </a:ln>
                <a:solidFill>
                  <a:schemeClr val="accent1">
                    <a:lumMod val="60000"/>
                    <a:lumOff val="40000"/>
                  </a:schemeClr>
                </a:solidFill>
                <a:effectLst/>
                <a:latin typeface="Arial"/>
              </a:rPr>
              <a:t>“</a:t>
            </a:r>
          </a:p>
        </p:txBody>
      </p:sp>
      <p:sp>
        <p:nvSpPr>
          <p:cNvPr id="1049485" name="TextBox 24"/>
          <p:cNvSpPr txBox="1"/>
          <p:nvPr/>
        </p:nvSpPr>
        <p:spPr>
          <a:xfrm>
            <a:off x="8893011" y="2886556"/>
            <a:ext cx="609600" cy="584776"/>
          </a:xfrm>
          <a:prstGeom prst="rect"/>
        </p:spPr>
        <p:txBody>
          <a:bodyPr anchor="ctr" bIns="45720" lIns="91440" rIns="91440" rtlCol="0" tIns="45720" vert="horz">
            <a:noAutofit/>
          </a:bodyPr>
          <a:p>
            <a:pPr lvl="0"/>
            <a:r>
              <a:rPr baseline="0" dirty="0" sz="8000" lang="en-US">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rue or False">
    <p:spTree>
      <p:nvGrpSpPr>
        <p:cNvPr id="314" name=""/>
        <p:cNvGrpSpPr/>
        <p:nvPr/>
      </p:nvGrpSpPr>
      <p:grpSpPr>
        <a:xfrm>
          <a:off x="0" y="0"/>
          <a:ext cx="0" cy="0"/>
          <a:chOff x="0" y="0"/>
          <a:chExt cx="0" cy="0"/>
        </a:xfrm>
      </p:grpSpPr>
      <p:sp>
        <p:nvSpPr>
          <p:cNvPr id="1049430" name="Title 1"/>
          <p:cNvSpPr>
            <a:spLocks noGrp="1"/>
          </p:cNvSpPr>
          <p:nvPr>
            <p:ph type="title"/>
          </p:nvPr>
        </p:nvSpPr>
        <p:spPr>
          <a:xfrm>
            <a:off x="685799" y="609600"/>
            <a:ext cx="8588203" cy="3022600"/>
          </a:xfrm>
        </p:spPr>
        <p:txBody>
          <a:bodyPr anchor="ctr">
            <a:normAutofit/>
          </a:bodyPr>
          <a:lstStyle>
            <a:lvl1pPr algn="l">
              <a:defRPr b="0" cap="none" sz="4400"/>
            </a:lvl1pPr>
          </a:lstStyle>
          <a:p>
            <a:r>
              <a:rPr lang="en-US"/>
              <a:t>Click to edit Master title style</a:t>
            </a:r>
            <a:endParaRPr dirty="0" lang="en-US"/>
          </a:p>
        </p:txBody>
      </p:sp>
      <p:sp>
        <p:nvSpPr>
          <p:cNvPr id="1049431" name="Text Placeholder 9"/>
          <p:cNvSpPr>
            <a:spLocks noGrp="1"/>
          </p:cNvSpPr>
          <p:nvPr>
            <p:ph type="body" sz="quarter" idx="13"/>
          </p:nvPr>
        </p:nvSpPr>
        <p:spPr>
          <a:xfrm>
            <a:off x="677332" y="4013200"/>
            <a:ext cx="8596669" cy="514248"/>
          </a:xfrm>
        </p:spPr>
        <p:txBody>
          <a:bodyPr anchor="b">
            <a:noAutofit/>
          </a:bodyPr>
          <a:lstStyle>
            <a:lvl1pPr indent="0" marL="0">
              <a:buFontTx/>
              <a:buNone/>
              <a:defRPr sz="2400">
                <a:solidFill>
                  <a:schemeClr val="accent1"/>
                </a:solidFill>
              </a:defRPr>
            </a:lvl1pPr>
            <a:lvl2pPr indent="0" marL="457200">
              <a:buFontTx/>
              <a:buNone/>
            </a:lvl2pPr>
            <a:lvl3pPr indent="0" marL="914400">
              <a:buFontTx/>
              <a:buNone/>
            </a:lvl3pPr>
            <a:lvl4pPr indent="0" marL="1371600">
              <a:buFontTx/>
              <a:buNone/>
            </a:lvl4pPr>
            <a:lvl5pPr indent="0" marL="1828800">
              <a:buFontTx/>
              <a:buNone/>
            </a:lvl5pPr>
          </a:lstStyle>
          <a:p>
            <a:pPr lvl="0"/>
            <a:r>
              <a:rPr lang="en-US"/>
              <a:t>Click to edit Master text styles</a:t>
            </a:r>
          </a:p>
        </p:txBody>
      </p:sp>
      <p:sp>
        <p:nvSpPr>
          <p:cNvPr id="1049432" name="Text Placeholder 2"/>
          <p:cNvSpPr>
            <a:spLocks noGrp="1"/>
          </p:cNvSpPr>
          <p:nvPr>
            <p:ph type="body" idx="1"/>
          </p:nvPr>
        </p:nvSpPr>
        <p:spPr>
          <a:xfrm>
            <a:off x="677335" y="4527448"/>
            <a:ext cx="8596668" cy="1513914"/>
          </a:xfrm>
        </p:spPr>
        <p:txBody>
          <a:bodyPr anchor="t">
            <a:normAutofit/>
          </a:bodyPr>
          <a:lstStyle>
            <a:lvl1pPr algn="l" indent="0" marL="0">
              <a:buNone/>
              <a:defRPr sz="1800">
                <a:solidFill>
                  <a:schemeClr val="tx1">
                    <a:lumMod val="50000"/>
                    <a:lumOff val="50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433"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434" name="Footer Placeholder 4"/>
          <p:cNvSpPr>
            <a:spLocks noGrp="1"/>
          </p:cNvSpPr>
          <p:nvPr>
            <p:ph type="ftr" sz="quarter" idx="11"/>
          </p:nvPr>
        </p:nvSpPr>
        <p:spPr/>
        <p:txBody>
          <a:bodyPr/>
          <a:p>
            <a:endParaRPr lang="en-IN"/>
          </a:p>
        </p:txBody>
      </p:sp>
      <p:sp>
        <p:nvSpPr>
          <p:cNvPr id="1049435"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324" name=""/>
        <p:cNvGrpSpPr/>
        <p:nvPr/>
      </p:nvGrpSpPr>
      <p:grpSpPr>
        <a:xfrm>
          <a:off x="0" y="0"/>
          <a:ext cx="0" cy="0"/>
          <a:chOff x="0" y="0"/>
          <a:chExt cx="0" cy="0"/>
        </a:xfrm>
      </p:grpSpPr>
      <p:sp>
        <p:nvSpPr>
          <p:cNvPr id="1049492" name="Title 1"/>
          <p:cNvSpPr>
            <a:spLocks noGrp="1"/>
          </p:cNvSpPr>
          <p:nvPr>
            <p:ph type="title"/>
          </p:nvPr>
        </p:nvSpPr>
        <p:spPr/>
        <p:txBody>
          <a:bodyPr/>
          <a:p>
            <a:r>
              <a:rPr lang="en-US"/>
              <a:t>Click to edit Master title style</a:t>
            </a:r>
            <a:endParaRPr dirty="0" lang="en-US"/>
          </a:p>
        </p:txBody>
      </p:sp>
      <p:sp>
        <p:nvSpPr>
          <p:cNvPr id="1049493"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494"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495" name="Footer Placeholder 4"/>
          <p:cNvSpPr>
            <a:spLocks noGrp="1"/>
          </p:cNvSpPr>
          <p:nvPr>
            <p:ph type="ftr" sz="quarter" idx="11"/>
          </p:nvPr>
        </p:nvSpPr>
        <p:spPr/>
        <p:txBody>
          <a:bodyPr/>
          <a:p>
            <a:endParaRPr lang="en-IN"/>
          </a:p>
        </p:txBody>
      </p:sp>
      <p:sp>
        <p:nvSpPr>
          <p:cNvPr id="1049496"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288" name=""/>
        <p:cNvGrpSpPr/>
        <p:nvPr/>
      </p:nvGrpSpPr>
      <p:grpSpPr>
        <a:xfrm>
          <a:off x="0" y="0"/>
          <a:ext cx="0" cy="0"/>
          <a:chOff x="0" y="0"/>
          <a:chExt cx="0" cy="0"/>
        </a:xfrm>
      </p:grpSpPr>
      <p:sp>
        <p:nvSpPr>
          <p:cNvPr id="1049280" name="Title 1"/>
          <p:cNvSpPr>
            <a:spLocks noGrp="1"/>
          </p:cNvSpPr>
          <p:nvPr>
            <p:ph type="title"/>
          </p:nvPr>
        </p:nvSpPr>
        <p:spPr/>
        <p:txBody>
          <a:bodyPr/>
          <a:p>
            <a:r>
              <a:rPr lang="en-US"/>
              <a:t>Click to edit Master title style</a:t>
            </a:r>
            <a:endParaRPr dirty="0" lang="en-US"/>
          </a:p>
        </p:txBody>
      </p:sp>
      <p:sp>
        <p:nvSpPr>
          <p:cNvPr id="1049281" name="Text Placeholder 2"/>
          <p:cNvSpPr>
            <a:spLocks noGrp="1"/>
          </p:cNvSpPr>
          <p:nvPr>
            <p:ph type="body" idx="1"/>
          </p:nvPr>
        </p:nvSpPr>
        <p:spPr>
          <a:xfrm>
            <a:off x="972080" y="685800"/>
            <a:ext cx="4649787" cy="576262"/>
          </a:xfrm>
        </p:spPr>
        <p:txBody>
          <a:bodyPr anchor="b">
            <a:noAutofit/>
          </a:bodyPr>
          <a:lstStyle>
            <a:lvl1pPr indent="0" marL="0">
              <a:buNone/>
              <a:defRPr b="0" sz="28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282" name="Content Placeholder 3"/>
          <p:cNvSpPr>
            <a:spLocks noGrp="1"/>
          </p:cNvSpPr>
          <p:nvPr>
            <p:ph sz="half" idx="2"/>
          </p:nvPr>
        </p:nvSpPr>
        <p:spPr>
          <a:xfrm>
            <a:off x="684211" y="1270529"/>
            <a:ext cx="4937655" cy="3030538"/>
          </a:xfrm>
        </p:spPr>
        <p:txBody>
          <a:bodyPr anchor="t">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283" name="Text Placeholder 4"/>
          <p:cNvSpPr>
            <a:spLocks noGrp="1"/>
          </p:cNvSpPr>
          <p:nvPr>
            <p:ph type="body" sz="quarter" idx="3"/>
          </p:nvPr>
        </p:nvSpPr>
        <p:spPr>
          <a:xfrm>
            <a:off x="6079066" y="685800"/>
            <a:ext cx="4665134" cy="576262"/>
          </a:xfrm>
        </p:spPr>
        <p:txBody>
          <a:bodyPr anchor="b">
            <a:noAutofit/>
          </a:bodyPr>
          <a:lstStyle>
            <a:lvl1pPr indent="0" marL="0">
              <a:buNone/>
              <a:defRPr b="0" sz="28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284" name="Content Placeholder 5"/>
          <p:cNvSpPr>
            <a:spLocks noGrp="1"/>
          </p:cNvSpPr>
          <p:nvPr>
            <p:ph sz="quarter" idx="4"/>
          </p:nvPr>
        </p:nvSpPr>
        <p:spPr>
          <a:xfrm>
            <a:off x="5806545" y="1262062"/>
            <a:ext cx="4929188" cy="3030538"/>
          </a:xfrm>
        </p:spPr>
        <p:txBody>
          <a:bodyPr anchor="t">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285" name="Date Placeholder 6"/>
          <p:cNvSpPr>
            <a:spLocks noGrp="1"/>
          </p:cNvSpPr>
          <p:nvPr>
            <p:ph type="dt" sz="half" idx="10"/>
          </p:nvPr>
        </p:nvSpPr>
        <p:spPr/>
        <p:txBody>
          <a:bodyPr/>
          <a:p>
            <a:fld id="{7C70264F-1E01-4F52-887B-2D11D2A1CCE8}" type="datetimeFigureOut">
              <a:rPr lang="en-IN" smtClean="0"/>
              <a:t>29-03-2022</a:t>
            </a:fld>
            <a:endParaRPr lang="en-IN"/>
          </a:p>
        </p:txBody>
      </p:sp>
      <p:sp>
        <p:nvSpPr>
          <p:cNvPr id="1049286" name="Footer Placeholder 7"/>
          <p:cNvSpPr>
            <a:spLocks noGrp="1"/>
          </p:cNvSpPr>
          <p:nvPr>
            <p:ph type="ftr" sz="quarter" idx="11"/>
          </p:nvPr>
        </p:nvSpPr>
        <p:spPr/>
        <p:txBody>
          <a:bodyPr/>
          <a:p>
            <a:endParaRPr lang="en-IN"/>
          </a:p>
        </p:txBody>
      </p:sp>
      <p:sp>
        <p:nvSpPr>
          <p:cNvPr id="1049287" name="Slide Number Placeholder 8"/>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321" name=""/>
        <p:cNvGrpSpPr/>
        <p:nvPr/>
      </p:nvGrpSpPr>
      <p:grpSpPr>
        <a:xfrm>
          <a:off x="0" y="0"/>
          <a:ext cx="0" cy="0"/>
          <a:chOff x="0" y="0"/>
          <a:chExt cx="0" cy="0"/>
        </a:xfrm>
      </p:grpSpPr>
      <p:sp>
        <p:nvSpPr>
          <p:cNvPr id="1049473" name="Vertical Title 1"/>
          <p:cNvSpPr>
            <a:spLocks noGrp="1"/>
          </p:cNvSpPr>
          <p:nvPr>
            <p:ph type="title" orient="vert"/>
          </p:nvPr>
        </p:nvSpPr>
        <p:spPr>
          <a:xfrm>
            <a:off x="7967673" y="609599"/>
            <a:ext cx="1304743" cy="5251451"/>
          </a:xfrm>
        </p:spPr>
        <p:txBody>
          <a:bodyPr anchor="ctr" vert="eaVert"/>
          <a:p>
            <a:r>
              <a:rPr lang="en-US"/>
              <a:t>Click to edit Master title style</a:t>
            </a:r>
            <a:endParaRPr dirty="0" lang="en-US"/>
          </a:p>
        </p:txBody>
      </p:sp>
      <p:sp>
        <p:nvSpPr>
          <p:cNvPr id="1049474" name="Vertical Text Placeholder 2"/>
          <p:cNvSpPr>
            <a:spLocks noGrp="1"/>
          </p:cNvSpPr>
          <p:nvPr>
            <p:ph type="body" orient="vert" idx="1"/>
          </p:nvPr>
        </p:nvSpPr>
        <p:spPr>
          <a:xfrm>
            <a:off x="677335" y="609600"/>
            <a:ext cx="7060150" cy="5251450"/>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47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476" name="Footer Placeholder 4"/>
          <p:cNvSpPr>
            <a:spLocks noGrp="1"/>
          </p:cNvSpPr>
          <p:nvPr>
            <p:ph type="ftr" sz="quarter" idx="11"/>
          </p:nvPr>
        </p:nvSpPr>
        <p:spPr/>
        <p:txBody>
          <a:bodyPr/>
          <a:p>
            <a:endParaRPr lang="en-IN"/>
          </a:p>
        </p:txBody>
      </p:sp>
      <p:sp>
        <p:nvSpPr>
          <p:cNvPr id="1049477"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342" name=""/>
        <p:cNvGrpSpPr/>
        <p:nvPr/>
      </p:nvGrpSpPr>
      <p:grpSpPr>
        <a:xfrm>
          <a:off x="0" y="0"/>
          <a:ext cx="0" cy="0"/>
          <a:chOff x="0" y="0"/>
          <a:chExt cx="0" cy="0"/>
        </a:xfrm>
      </p:grpSpPr>
      <p:pic>
        <p:nvPicPr>
          <p:cNvPr id="2097195" name="Picture 6" descr="HD-ShadowLong.png"/>
          <p:cNvPicPr>
            <a:picLocks noChangeAspect="1"/>
          </p:cNvPicPr>
          <p:nvPr/>
        </p:nvPicPr>
        <p:blipFill>
          <a:blip xmlns:r="http://schemas.openxmlformats.org/officeDocument/2006/relationships" r:embed="rId1"/>
          <a:stretch>
            <a:fillRect/>
          </a:stretch>
        </p:blipFill>
        <p:spPr>
          <a:xfrm>
            <a:off x="1" y="4242851"/>
            <a:ext cx="8968084" cy="275942"/>
          </a:xfrm>
          <a:prstGeom prst="rect"/>
        </p:spPr>
      </p:pic>
      <p:pic>
        <p:nvPicPr>
          <p:cNvPr id="2097196" name="Picture 7" descr="HD-ShadowShort.png"/>
          <p:cNvPicPr>
            <a:picLocks noChangeAspect="1"/>
          </p:cNvPicPr>
          <p:nvPr/>
        </p:nvPicPr>
        <p:blipFill>
          <a:blip xmlns:r="http://schemas.openxmlformats.org/officeDocument/2006/relationships" r:embed="rId2"/>
          <a:stretch>
            <a:fillRect/>
          </a:stretch>
        </p:blipFill>
        <p:spPr>
          <a:xfrm>
            <a:off x="9111716" y="4243845"/>
            <a:ext cx="3077108" cy="276940"/>
          </a:xfrm>
          <a:prstGeom prst="rect"/>
        </p:spPr>
      </p:pic>
      <p:sp>
        <p:nvSpPr>
          <p:cNvPr id="1049629" name="Rectangle 8"/>
          <p:cNvSpPr/>
          <p:nvPr/>
        </p:nvSpPr>
        <p:spPr bwMode="ltGray">
          <a:xfrm>
            <a:off x="0" y="2590078"/>
            <a:ext cx="8968085" cy="1660332"/>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30" name="Rectangle 9"/>
          <p:cNvSpPr/>
          <p:nvPr/>
        </p:nvSpPr>
        <p:spPr>
          <a:xfrm>
            <a:off x="9111715" y="2590078"/>
            <a:ext cx="3077109" cy="1660332"/>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31"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dirty="0" lang="en-US"/>
          </a:p>
        </p:txBody>
      </p:sp>
      <p:sp>
        <p:nvSpPr>
          <p:cNvPr id="1049632" name="Subtitle 2"/>
          <p:cNvSpPr>
            <a:spLocks noGrp="1"/>
          </p:cNvSpPr>
          <p:nvPr>
            <p:ph type="subTitle" idx="1"/>
          </p:nvPr>
        </p:nvSpPr>
        <p:spPr>
          <a:xfrm>
            <a:off x="680322" y="4394039"/>
            <a:ext cx="8144134" cy="1117687"/>
          </a:xfrm>
        </p:spPr>
        <p:txBody>
          <a:bodyPr>
            <a:normAutofit/>
          </a:bodyPr>
          <a:lstStyle>
            <a:lvl1pPr algn="r" indent="0" marL="0">
              <a:buNone/>
              <a:defRPr sz="20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a:t>Click to edit Master subtitle style</a:t>
            </a:r>
            <a:endParaRPr dirty="0" lang="en-US"/>
          </a:p>
        </p:txBody>
      </p:sp>
      <p:sp>
        <p:nvSpPr>
          <p:cNvPr id="1049633"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634" name="Footer Placeholder 4"/>
          <p:cNvSpPr>
            <a:spLocks noGrp="1"/>
          </p:cNvSpPr>
          <p:nvPr>
            <p:ph type="ftr" sz="quarter" idx="11"/>
          </p:nvPr>
        </p:nvSpPr>
        <p:spPr/>
        <p:txBody>
          <a:bodyPr/>
          <a:p>
            <a:endParaRPr lang="en-IN"/>
          </a:p>
        </p:txBody>
      </p:sp>
      <p:sp>
        <p:nvSpPr>
          <p:cNvPr id="1049635" name="Slide Number Placeholder 5"/>
          <p:cNvSpPr>
            <a:spLocks noGrp="1"/>
          </p:cNvSpPr>
          <p:nvPr>
            <p:ph type="sldNum" sz="quarter" idx="12"/>
          </p:nvPr>
        </p:nvSpPr>
        <p:spPr>
          <a:xfrm>
            <a:off x="9255346" y="2750337"/>
            <a:ext cx="1171888" cy="1356442"/>
          </a:xfrm>
        </p:spPr>
        <p:txBody>
          <a:bodyPr/>
          <a:p>
            <a:fld id="{E4D637E7-EA05-4CB6-A33C-7D9CACDE306A}" type="slidenum">
              <a:rPr lang="en-IN" smtClean="0"/>
              <a:t>‹#›</a:t>
            </a:fld>
            <a:endParaRPr lang="en-IN"/>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107" name=""/>
        <p:cNvGrpSpPr/>
        <p:nvPr/>
      </p:nvGrpSpPr>
      <p:grpSpPr>
        <a:xfrm>
          <a:off x="0" y="0"/>
          <a:ext cx="0" cy="0"/>
          <a:chOff x="0" y="0"/>
          <a:chExt cx="0" cy="0"/>
        </a:xfrm>
      </p:grpSpPr>
      <p:pic>
        <p:nvPicPr>
          <p:cNvPr id="2097154" name="Picture 14" descr="HD-ShadowLong.png"/>
          <p:cNvPicPr>
            <a:picLocks noChangeAspect="1"/>
          </p:cNvPicPr>
          <p:nvPr/>
        </p:nvPicPr>
        <p:blipFill>
          <a:blip xmlns:r="http://schemas.openxmlformats.org/officeDocument/2006/relationships" r:embed="rId1"/>
          <a:stretch>
            <a:fillRect/>
          </a:stretch>
        </p:blipFill>
        <p:spPr>
          <a:xfrm>
            <a:off x="1" y="1970240"/>
            <a:ext cx="10437812" cy="321164"/>
          </a:xfrm>
          <a:prstGeom prst="rect"/>
        </p:spPr>
      </p:pic>
      <p:pic>
        <p:nvPicPr>
          <p:cNvPr id="2097155" name="Picture 15" descr="HD-ShadowShort.png"/>
          <p:cNvPicPr>
            <a:picLocks noChangeAspect="1"/>
          </p:cNvPicPr>
          <p:nvPr/>
        </p:nvPicPr>
        <p:blipFill>
          <a:blip xmlns:r="http://schemas.openxmlformats.org/officeDocument/2006/relationships" r:embed="rId2"/>
          <a:stretch>
            <a:fillRect/>
          </a:stretch>
        </p:blipFill>
        <p:spPr>
          <a:xfrm>
            <a:off x="10585826" y="1971234"/>
            <a:ext cx="1602997" cy="144270"/>
          </a:xfrm>
          <a:prstGeom prst="rect"/>
        </p:spPr>
      </p:pic>
      <p:sp>
        <p:nvSpPr>
          <p:cNvPr id="1048640" name="Rectangle 16"/>
          <p:cNvSpPr/>
          <p:nvPr/>
        </p:nvSpPr>
        <p:spPr bwMode="ltGray">
          <a:xfrm>
            <a:off x="0" y="609600"/>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641" name="Rectangle 17"/>
          <p:cNvSpPr/>
          <p:nvPr/>
        </p:nvSpPr>
        <p:spPr>
          <a:xfrm>
            <a:off x="10585827" y="609600"/>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642" name="Title 1"/>
          <p:cNvSpPr>
            <a:spLocks noGrp="1"/>
          </p:cNvSpPr>
          <p:nvPr>
            <p:ph type="title"/>
          </p:nvPr>
        </p:nvSpPr>
        <p:spPr/>
        <p:txBody>
          <a:bodyPr/>
          <a:p>
            <a:r>
              <a:rPr lang="en-US"/>
              <a:t>Click to edit Master title style</a:t>
            </a:r>
            <a:endParaRPr dirty="0" lang="en-US"/>
          </a:p>
        </p:txBody>
      </p:sp>
      <p:sp>
        <p:nvSpPr>
          <p:cNvPr id="1048643"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44"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645" name="Footer Placeholder 4"/>
          <p:cNvSpPr>
            <a:spLocks noGrp="1"/>
          </p:cNvSpPr>
          <p:nvPr>
            <p:ph type="ftr" sz="quarter" idx="11"/>
          </p:nvPr>
        </p:nvSpPr>
        <p:spPr/>
        <p:txBody>
          <a:bodyPr/>
          <a:p>
            <a:endParaRPr lang="en-IN"/>
          </a:p>
        </p:txBody>
      </p:sp>
      <p:sp>
        <p:nvSpPr>
          <p:cNvPr id="1048646"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341" name=""/>
        <p:cNvGrpSpPr/>
        <p:nvPr/>
      </p:nvGrpSpPr>
      <p:grpSpPr>
        <a:xfrm>
          <a:off x="0" y="0"/>
          <a:ext cx="0" cy="0"/>
          <a:chOff x="0" y="0"/>
          <a:chExt cx="0" cy="0"/>
        </a:xfrm>
      </p:grpSpPr>
      <p:pic>
        <p:nvPicPr>
          <p:cNvPr id="2097193" name="Picture 6" descr="HD-ShadowLong.png"/>
          <p:cNvPicPr>
            <a:picLocks noChangeAspect="1"/>
          </p:cNvPicPr>
          <p:nvPr/>
        </p:nvPicPr>
        <p:blipFill>
          <a:blip xmlns:r="http://schemas.openxmlformats.org/officeDocument/2006/relationships" r:embed="rId1"/>
          <a:stretch>
            <a:fillRect/>
          </a:stretch>
        </p:blipFill>
        <p:spPr>
          <a:xfrm>
            <a:off x="-1" y="4086907"/>
            <a:ext cx="10437812" cy="321164"/>
          </a:xfrm>
          <a:prstGeom prst="rect"/>
        </p:spPr>
      </p:pic>
      <p:pic>
        <p:nvPicPr>
          <p:cNvPr id="2097194" name="Picture 7" descr="HD-ShadowShort.png"/>
          <p:cNvPicPr>
            <a:picLocks noChangeAspect="1"/>
          </p:cNvPicPr>
          <p:nvPr/>
        </p:nvPicPr>
        <p:blipFill>
          <a:blip xmlns:r="http://schemas.openxmlformats.org/officeDocument/2006/relationships" r:embed="rId2"/>
          <a:stretch>
            <a:fillRect/>
          </a:stretch>
        </p:blipFill>
        <p:spPr>
          <a:xfrm>
            <a:off x="10585824" y="4087901"/>
            <a:ext cx="1602997" cy="144270"/>
          </a:xfrm>
          <a:prstGeom prst="rect"/>
        </p:spPr>
      </p:pic>
      <p:sp>
        <p:nvSpPr>
          <p:cNvPr id="1049622" name="Rectangle 8"/>
          <p:cNvSpPr/>
          <p:nvPr/>
        </p:nvSpPr>
        <p:spPr bwMode="ltGray">
          <a:xfrm>
            <a:off x="-2" y="2726267"/>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23" name="Rectangle 9"/>
          <p:cNvSpPr/>
          <p:nvPr/>
        </p:nvSpPr>
        <p:spPr>
          <a:xfrm>
            <a:off x="10585825" y="2726267"/>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24"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dirty="0" lang="en-US"/>
          </a:p>
        </p:txBody>
      </p:sp>
      <p:sp>
        <p:nvSpPr>
          <p:cNvPr id="1049625" name="Text Placeholder 2"/>
          <p:cNvSpPr>
            <a:spLocks noGrp="1"/>
          </p:cNvSpPr>
          <p:nvPr>
            <p:ph type="body" idx="1"/>
          </p:nvPr>
        </p:nvSpPr>
        <p:spPr>
          <a:xfrm>
            <a:off x="680322" y="4232171"/>
            <a:ext cx="9613860" cy="1704017"/>
          </a:xfrm>
        </p:spPr>
        <p:txBody>
          <a:bodyPr>
            <a:normAutofit/>
          </a:bodyPr>
          <a:lstStyle>
            <a:lvl1pPr algn="r" indent="0" marL="0">
              <a:buNone/>
              <a:defRPr sz="2000">
                <a:solidFill>
                  <a:schemeClr val="tx1">
                    <a:tint val="75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lang="en-US"/>
              <a:t>Click to edit Master text styles</a:t>
            </a:r>
          </a:p>
        </p:txBody>
      </p:sp>
      <p:sp>
        <p:nvSpPr>
          <p:cNvPr id="1049626"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627" name="Footer Placeholder 4"/>
          <p:cNvSpPr>
            <a:spLocks noGrp="1"/>
          </p:cNvSpPr>
          <p:nvPr>
            <p:ph type="ftr" sz="quarter" idx="11"/>
          </p:nvPr>
        </p:nvSpPr>
        <p:spPr/>
        <p:txBody>
          <a:bodyPr/>
          <a:p>
            <a:endParaRPr lang="en-IN"/>
          </a:p>
        </p:txBody>
      </p:sp>
      <p:sp>
        <p:nvSpPr>
          <p:cNvPr id="1049628" name="Slide Number Placeholder 5"/>
          <p:cNvSpPr>
            <a:spLocks noGrp="1"/>
          </p:cNvSpPr>
          <p:nvPr>
            <p:ph type="sldNum" sz="quarter" idx="12"/>
          </p:nvPr>
        </p:nvSpPr>
        <p:spPr>
          <a:xfrm>
            <a:off x="10729455" y="2869895"/>
            <a:ext cx="1154151" cy="1090789"/>
          </a:xfrm>
        </p:spPr>
        <p:txBody>
          <a:bodyPr/>
          <a:p>
            <a:fld id="{E4D637E7-EA05-4CB6-A33C-7D9CACDE306A}" type="slidenum">
              <a:rPr lang="en-IN" smtClean="0"/>
              <a:t>‹#›</a:t>
            </a:fld>
            <a:endParaRPr lang="en-IN"/>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334" name=""/>
        <p:cNvGrpSpPr/>
        <p:nvPr/>
      </p:nvGrpSpPr>
      <p:grpSpPr>
        <a:xfrm>
          <a:off x="0" y="0"/>
          <a:ext cx="0" cy="0"/>
          <a:chOff x="0" y="0"/>
          <a:chExt cx="0" cy="0"/>
        </a:xfrm>
      </p:grpSpPr>
      <p:pic>
        <p:nvPicPr>
          <p:cNvPr id="2097179" name="Picture 7" descr="HD-ShadowLong.png"/>
          <p:cNvPicPr>
            <a:picLocks noChangeAspect="1"/>
          </p:cNvPicPr>
          <p:nvPr/>
        </p:nvPicPr>
        <p:blipFill>
          <a:blip xmlns:r="http://schemas.openxmlformats.org/officeDocument/2006/relationships" r:embed="rId1"/>
          <a:stretch>
            <a:fillRect/>
          </a:stretch>
        </p:blipFill>
        <p:spPr>
          <a:xfrm>
            <a:off x="1" y="1970240"/>
            <a:ext cx="10437812" cy="321164"/>
          </a:xfrm>
          <a:prstGeom prst="rect"/>
        </p:spPr>
      </p:pic>
      <p:pic>
        <p:nvPicPr>
          <p:cNvPr id="2097180" name="Picture 8" descr="HD-ShadowShort.png"/>
          <p:cNvPicPr>
            <a:picLocks noChangeAspect="1"/>
          </p:cNvPicPr>
          <p:nvPr/>
        </p:nvPicPr>
        <p:blipFill>
          <a:blip xmlns:r="http://schemas.openxmlformats.org/officeDocument/2006/relationships" r:embed="rId2"/>
          <a:stretch>
            <a:fillRect/>
          </a:stretch>
        </p:blipFill>
        <p:spPr>
          <a:xfrm>
            <a:off x="10585826" y="1971234"/>
            <a:ext cx="1602997" cy="144270"/>
          </a:xfrm>
          <a:prstGeom prst="rect"/>
        </p:spPr>
      </p:pic>
      <p:sp>
        <p:nvSpPr>
          <p:cNvPr id="1049565" name="Rectangle 9"/>
          <p:cNvSpPr/>
          <p:nvPr/>
        </p:nvSpPr>
        <p:spPr bwMode="ltGray">
          <a:xfrm>
            <a:off x="0" y="609600"/>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66" name="Rectangle 10"/>
          <p:cNvSpPr/>
          <p:nvPr/>
        </p:nvSpPr>
        <p:spPr>
          <a:xfrm>
            <a:off x="10585827" y="609600"/>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67" name="Title 1"/>
          <p:cNvSpPr>
            <a:spLocks noGrp="1"/>
          </p:cNvSpPr>
          <p:nvPr>
            <p:ph type="title"/>
          </p:nvPr>
        </p:nvSpPr>
        <p:spPr/>
        <p:txBody>
          <a:bodyPr/>
          <a:p>
            <a:r>
              <a:rPr lang="en-US"/>
              <a:t>Click to edit Master title style</a:t>
            </a:r>
            <a:endParaRPr dirty="0" lang="en-US"/>
          </a:p>
        </p:txBody>
      </p:sp>
      <p:sp>
        <p:nvSpPr>
          <p:cNvPr id="1049568" name="Content Placeholder 2"/>
          <p:cNvSpPr>
            <a:spLocks noGrp="1"/>
          </p:cNvSpPr>
          <p:nvPr>
            <p:ph sz="half" idx="1"/>
          </p:nvPr>
        </p:nvSpPr>
        <p:spPr>
          <a:xfrm>
            <a:off x="680320" y="2336873"/>
            <a:ext cx="4698358" cy="3599316"/>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569" name="Content Placeholder 3"/>
          <p:cNvSpPr>
            <a:spLocks noGrp="1"/>
          </p:cNvSpPr>
          <p:nvPr>
            <p:ph sz="half" idx="2"/>
          </p:nvPr>
        </p:nvSpPr>
        <p:spPr>
          <a:xfrm>
            <a:off x="5594123" y="2336873"/>
            <a:ext cx="4700058" cy="3599316"/>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570"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571" name="Footer Placeholder 5"/>
          <p:cNvSpPr>
            <a:spLocks noGrp="1"/>
          </p:cNvSpPr>
          <p:nvPr>
            <p:ph type="ftr" sz="quarter" idx="11"/>
          </p:nvPr>
        </p:nvSpPr>
        <p:spPr/>
        <p:txBody>
          <a:bodyPr/>
          <a:p>
            <a:endParaRPr lang="en-IN"/>
          </a:p>
        </p:txBody>
      </p:sp>
      <p:sp>
        <p:nvSpPr>
          <p:cNvPr id="1049572"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336" name=""/>
        <p:cNvGrpSpPr/>
        <p:nvPr/>
      </p:nvGrpSpPr>
      <p:grpSpPr>
        <a:xfrm>
          <a:off x="0" y="0"/>
          <a:ext cx="0" cy="0"/>
          <a:chOff x="0" y="0"/>
          <a:chExt cx="0" cy="0"/>
        </a:xfrm>
      </p:grpSpPr>
      <p:pic>
        <p:nvPicPr>
          <p:cNvPr id="2097183" name="Picture 9" descr="HD-ShadowLong.png"/>
          <p:cNvPicPr>
            <a:picLocks noChangeAspect="1"/>
          </p:cNvPicPr>
          <p:nvPr/>
        </p:nvPicPr>
        <p:blipFill>
          <a:blip xmlns:r="http://schemas.openxmlformats.org/officeDocument/2006/relationships" r:embed="rId1"/>
          <a:stretch>
            <a:fillRect/>
          </a:stretch>
        </p:blipFill>
        <p:spPr>
          <a:xfrm>
            <a:off x="1" y="1970240"/>
            <a:ext cx="10437812" cy="321164"/>
          </a:xfrm>
          <a:prstGeom prst="rect"/>
        </p:spPr>
      </p:pic>
      <p:pic>
        <p:nvPicPr>
          <p:cNvPr id="2097184" name="Picture 10" descr="HD-ShadowShort.png"/>
          <p:cNvPicPr>
            <a:picLocks noChangeAspect="1"/>
          </p:cNvPicPr>
          <p:nvPr/>
        </p:nvPicPr>
        <p:blipFill>
          <a:blip xmlns:r="http://schemas.openxmlformats.org/officeDocument/2006/relationships" r:embed="rId2"/>
          <a:stretch>
            <a:fillRect/>
          </a:stretch>
        </p:blipFill>
        <p:spPr>
          <a:xfrm>
            <a:off x="10585826" y="1971234"/>
            <a:ext cx="1602997" cy="144270"/>
          </a:xfrm>
          <a:prstGeom prst="rect"/>
        </p:spPr>
      </p:pic>
      <p:sp>
        <p:nvSpPr>
          <p:cNvPr id="1049579" name="Rectangle 11"/>
          <p:cNvSpPr/>
          <p:nvPr/>
        </p:nvSpPr>
        <p:spPr bwMode="ltGray">
          <a:xfrm>
            <a:off x="0" y="609600"/>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80" name="Rectangle 12"/>
          <p:cNvSpPr/>
          <p:nvPr/>
        </p:nvSpPr>
        <p:spPr>
          <a:xfrm>
            <a:off x="10585827" y="609600"/>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81" name="Title 1"/>
          <p:cNvSpPr>
            <a:spLocks noGrp="1"/>
          </p:cNvSpPr>
          <p:nvPr>
            <p:ph type="title"/>
          </p:nvPr>
        </p:nvSpPr>
        <p:spPr>
          <a:xfrm>
            <a:off x="680319" y="753229"/>
            <a:ext cx="9613863" cy="1080937"/>
          </a:xfrm>
        </p:spPr>
        <p:txBody>
          <a:bodyPr/>
          <a:p>
            <a:r>
              <a:rPr lang="en-US"/>
              <a:t>Click to edit Master title style</a:t>
            </a:r>
            <a:endParaRPr dirty="0" lang="en-US"/>
          </a:p>
        </p:txBody>
      </p:sp>
      <p:sp>
        <p:nvSpPr>
          <p:cNvPr id="1049582" name="Text Placeholder 2"/>
          <p:cNvSpPr>
            <a:spLocks noGrp="1"/>
          </p:cNvSpPr>
          <p:nvPr>
            <p:ph type="body" idx="1"/>
          </p:nvPr>
        </p:nvSpPr>
        <p:spPr>
          <a:xfrm>
            <a:off x="906350" y="2336873"/>
            <a:ext cx="4472327" cy="693135"/>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583" name="Content Placeholder 3"/>
          <p:cNvSpPr>
            <a:spLocks noGrp="1"/>
          </p:cNvSpPr>
          <p:nvPr>
            <p:ph sz="half" idx="2"/>
          </p:nvPr>
        </p:nvSpPr>
        <p:spPr>
          <a:xfrm>
            <a:off x="680322" y="3030008"/>
            <a:ext cx="4698355" cy="2906179"/>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584" name="Text Placeholder 4"/>
          <p:cNvSpPr>
            <a:spLocks noGrp="1"/>
          </p:cNvSpPr>
          <p:nvPr>
            <p:ph type="body" sz="quarter" idx="3"/>
          </p:nvPr>
        </p:nvSpPr>
        <p:spPr>
          <a:xfrm>
            <a:off x="5820154" y="2336873"/>
            <a:ext cx="4474028" cy="692076"/>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585" name="Content Placeholder 5"/>
          <p:cNvSpPr>
            <a:spLocks noGrp="1"/>
          </p:cNvSpPr>
          <p:nvPr>
            <p:ph sz="quarter" idx="4"/>
          </p:nvPr>
        </p:nvSpPr>
        <p:spPr>
          <a:xfrm>
            <a:off x="5594123" y="3030008"/>
            <a:ext cx="4700059" cy="2906179"/>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586" name="Date Placeholder 6"/>
          <p:cNvSpPr>
            <a:spLocks noGrp="1"/>
          </p:cNvSpPr>
          <p:nvPr>
            <p:ph type="dt" sz="half" idx="10"/>
          </p:nvPr>
        </p:nvSpPr>
        <p:spPr/>
        <p:txBody>
          <a:bodyPr/>
          <a:p>
            <a:fld id="{7C70264F-1E01-4F52-887B-2D11D2A1CCE8}" type="datetimeFigureOut">
              <a:rPr lang="en-IN" smtClean="0"/>
              <a:t>29-03-2022</a:t>
            </a:fld>
            <a:endParaRPr lang="en-IN"/>
          </a:p>
        </p:txBody>
      </p:sp>
      <p:sp>
        <p:nvSpPr>
          <p:cNvPr id="1049587" name="Footer Placeholder 7"/>
          <p:cNvSpPr>
            <a:spLocks noGrp="1"/>
          </p:cNvSpPr>
          <p:nvPr>
            <p:ph type="ftr" sz="quarter" idx="11"/>
          </p:nvPr>
        </p:nvSpPr>
        <p:spPr/>
        <p:txBody>
          <a:bodyPr/>
          <a:p>
            <a:endParaRPr lang="en-IN"/>
          </a:p>
        </p:txBody>
      </p:sp>
      <p:sp>
        <p:nvSpPr>
          <p:cNvPr id="1049588" name="Slide Number Placeholder 8"/>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335" name=""/>
        <p:cNvGrpSpPr/>
        <p:nvPr/>
      </p:nvGrpSpPr>
      <p:grpSpPr>
        <a:xfrm>
          <a:off x="0" y="0"/>
          <a:ext cx="0" cy="0"/>
          <a:chOff x="0" y="0"/>
          <a:chExt cx="0" cy="0"/>
        </a:xfrm>
      </p:grpSpPr>
      <p:pic>
        <p:nvPicPr>
          <p:cNvPr id="2097181" name="Picture 5" descr="HD-ShadowLong.png"/>
          <p:cNvPicPr>
            <a:picLocks noChangeAspect="1"/>
          </p:cNvPicPr>
          <p:nvPr/>
        </p:nvPicPr>
        <p:blipFill>
          <a:blip xmlns:r="http://schemas.openxmlformats.org/officeDocument/2006/relationships" r:embed="rId1"/>
          <a:stretch>
            <a:fillRect/>
          </a:stretch>
        </p:blipFill>
        <p:spPr>
          <a:xfrm>
            <a:off x="1" y="1970240"/>
            <a:ext cx="10437812" cy="321164"/>
          </a:xfrm>
          <a:prstGeom prst="rect"/>
        </p:spPr>
      </p:pic>
      <p:pic>
        <p:nvPicPr>
          <p:cNvPr id="2097182" name="Picture 6" descr="HD-ShadowShort.png"/>
          <p:cNvPicPr>
            <a:picLocks noChangeAspect="1"/>
          </p:cNvPicPr>
          <p:nvPr/>
        </p:nvPicPr>
        <p:blipFill>
          <a:blip xmlns:r="http://schemas.openxmlformats.org/officeDocument/2006/relationships" r:embed="rId2"/>
          <a:stretch>
            <a:fillRect/>
          </a:stretch>
        </p:blipFill>
        <p:spPr>
          <a:xfrm>
            <a:off x="10585826" y="1971234"/>
            <a:ext cx="1602997" cy="144270"/>
          </a:xfrm>
          <a:prstGeom prst="rect"/>
        </p:spPr>
      </p:pic>
      <p:sp>
        <p:nvSpPr>
          <p:cNvPr id="1049573" name="Rectangle 7"/>
          <p:cNvSpPr/>
          <p:nvPr/>
        </p:nvSpPr>
        <p:spPr bwMode="ltGray">
          <a:xfrm>
            <a:off x="0" y="609600"/>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74" name="Rectangle 8"/>
          <p:cNvSpPr/>
          <p:nvPr/>
        </p:nvSpPr>
        <p:spPr>
          <a:xfrm>
            <a:off x="10585827" y="609600"/>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75" name="Title 1"/>
          <p:cNvSpPr>
            <a:spLocks noGrp="1"/>
          </p:cNvSpPr>
          <p:nvPr>
            <p:ph type="title"/>
          </p:nvPr>
        </p:nvSpPr>
        <p:spPr/>
        <p:txBody>
          <a:bodyPr/>
          <a:p>
            <a:r>
              <a:rPr lang="en-US"/>
              <a:t>Click to edit Master title style</a:t>
            </a:r>
            <a:endParaRPr dirty="0" lang="en-US"/>
          </a:p>
        </p:txBody>
      </p:sp>
      <p:sp>
        <p:nvSpPr>
          <p:cNvPr id="1049576"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9577" name="Footer Placeholder 3"/>
          <p:cNvSpPr>
            <a:spLocks noGrp="1"/>
          </p:cNvSpPr>
          <p:nvPr>
            <p:ph type="ftr" sz="quarter" idx="11"/>
          </p:nvPr>
        </p:nvSpPr>
        <p:spPr/>
        <p:txBody>
          <a:bodyPr/>
          <a:p>
            <a:endParaRPr lang="en-IN"/>
          </a:p>
        </p:txBody>
      </p:sp>
      <p:sp>
        <p:nvSpPr>
          <p:cNvPr id="1049578" name="Slide Number Placeholder 4"/>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344" name=""/>
        <p:cNvGrpSpPr/>
        <p:nvPr/>
      </p:nvGrpSpPr>
      <p:grpSpPr>
        <a:xfrm>
          <a:off x="0" y="0"/>
          <a:ext cx="0" cy="0"/>
          <a:chOff x="0" y="0"/>
          <a:chExt cx="0" cy="0"/>
        </a:xfrm>
      </p:grpSpPr>
      <p:pic>
        <p:nvPicPr>
          <p:cNvPr id="2097199" name="Picture 4" descr="HD-ShadowShort.png"/>
          <p:cNvPicPr>
            <a:picLocks noChangeAspect="1"/>
          </p:cNvPicPr>
          <p:nvPr/>
        </p:nvPicPr>
        <p:blipFill>
          <a:blip xmlns:r="http://schemas.openxmlformats.org/officeDocument/2006/relationships" r:embed="rId1"/>
          <a:stretch>
            <a:fillRect/>
          </a:stretch>
        </p:blipFill>
        <p:spPr>
          <a:xfrm>
            <a:off x="10585826" y="1971234"/>
            <a:ext cx="1602997" cy="144270"/>
          </a:xfrm>
          <a:prstGeom prst="rect"/>
        </p:spPr>
      </p:pic>
      <p:sp>
        <p:nvSpPr>
          <p:cNvPr id="1049644" name="Rectangle 5"/>
          <p:cNvSpPr/>
          <p:nvPr/>
        </p:nvSpPr>
        <p:spPr>
          <a:xfrm>
            <a:off x="10585827" y="609600"/>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45" name="Date Placeholder 1"/>
          <p:cNvSpPr>
            <a:spLocks noGrp="1"/>
          </p:cNvSpPr>
          <p:nvPr>
            <p:ph type="dt" sz="half" idx="10"/>
          </p:nvPr>
        </p:nvSpPr>
        <p:spPr/>
        <p:txBody>
          <a:bodyPr/>
          <a:p>
            <a:fld id="{7C70264F-1E01-4F52-887B-2D11D2A1CCE8}" type="datetimeFigureOut">
              <a:rPr lang="en-IN" smtClean="0"/>
              <a:t>29-03-2022</a:t>
            </a:fld>
            <a:endParaRPr lang="en-IN"/>
          </a:p>
        </p:txBody>
      </p:sp>
      <p:sp>
        <p:nvSpPr>
          <p:cNvPr id="1049646" name="Footer Placeholder 2"/>
          <p:cNvSpPr>
            <a:spLocks noGrp="1"/>
          </p:cNvSpPr>
          <p:nvPr>
            <p:ph type="ftr" sz="quarter" idx="11"/>
          </p:nvPr>
        </p:nvSpPr>
        <p:spPr/>
        <p:txBody>
          <a:bodyPr/>
          <a:p>
            <a:endParaRPr lang="en-IN"/>
          </a:p>
        </p:txBody>
      </p:sp>
      <p:sp>
        <p:nvSpPr>
          <p:cNvPr id="1049647" name="Slide Number Placeholder 3"/>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332" name=""/>
        <p:cNvGrpSpPr/>
        <p:nvPr/>
      </p:nvGrpSpPr>
      <p:grpSpPr>
        <a:xfrm>
          <a:off x="0" y="0"/>
          <a:ext cx="0" cy="0"/>
          <a:chOff x="0" y="0"/>
          <a:chExt cx="0" cy="0"/>
        </a:xfrm>
      </p:grpSpPr>
      <p:pic>
        <p:nvPicPr>
          <p:cNvPr id="2097175" name="Picture 7" descr="HD-ShadowLong.png"/>
          <p:cNvPicPr>
            <a:picLocks noChangeAspect="1"/>
          </p:cNvPicPr>
          <p:nvPr/>
        </p:nvPicPr>
        <p:blipFill>
          <a:blip xmlns:r="http://schemas.openxmlformats.org/officeDocument/2006/relationships" r:embed="rId1"/>
          <a:stretch>
            <a:fillRect/>
          </a:stretch>
        </p:blipFill>
        <p:spPr>
          <a:xfrm>
            <a:off x="1" y="1970240"/>
            <a:ext cx="10437812" cy="321164"/>
          </a:xfrm>
          <a:prstGeom prst="rect"/>
        </p:spPr>
      </p:pic>
      <p:pic>
        <p:nvPicPr>
          <p:cNvPr id="2097176" name="Picture 8" descr="HD-ShadowShort.png"/>
          <p:cNvPicPr>
            <a:picLocks noChangeAspect="1"/>
          </p:cNvPicPr>
          <p:nvPr/>
        </p:nvPicPr>
        <p:blipFill>
          <a:blip xmlns:r="http://schemas.openxmlformats.org/officeDocument/2006/relationships" r:embed="rId2"/>
          <a:stretch>
            <a:fillRect/>
          </a:stretch>
        </p:blipFill>
        <p:spPr>
          <a:xfrm>
            <a:off x="10585826" y="1971234"/>
            <a:ext cx="1602997" cy="144270"/>
          </a:xfrm>
          <a:prstGeom prst="rect"/>
        </p:spPr>
      </p:pic>
      <p:sp>
        <p:nvSpPr>
          <p:cNvPr id="1049542" name="Rectangle 9"/>
          <p:cNvSpPr/>
          <p:nvPr/>
        </p:nvSpPr>
        <p:spPr bwMode="ltGray">
          <a:xfrm>
            <a:off x="0" y="609600"/>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43" name="Rectangle 10"/>
          <p:cNvSpPr/>
          <p:nvPr/>
        </p:nvSpPr>
        <p:spPr>
          <a:xfrm>
            <a:off x="10585827" y="609600"/>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44"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dirty="0" lang="en-US"/>
          </a:p>
        </p:txBody>
      </p:sp>
      <p:sp>
        <p:nvSpPr>
          <p:cNvPr id="1049545" name="Content Placeholder 2"/>
          <p:cNvSpPr>
            <a:spLocks noGrp="1"/>
          </p:cNvSpPr>
          <p:nvPr>
            <p:ph idx="1"/>
          </p:nvPr>
        </p:nvSpPr>
        <p:spPr>
          <a:xfrm>
            <a:off x="4685846" y="2336873"/>
            <a:ext cx="5608336" cy="3599313"/>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546" name="Text Placeholder 3"/>
          <p:cNvSpPr>
            <a:spLocks noGrp="1"/>
          </p:cNvSpPr>
          <p:nvPr>
            <p:ph type="body" sz="half" idx="2"/>
          </p:nvPr>
        </p:nvSpPr>
        <p:spPr>
          <a:xfrm>
            <a:off x="680322" y="2336872"/>
            <a:ext cx="3790078" cy="3599317"/>
          </a:xfrm>
        </p:spPr>
        <p:txBody>
          <a:bodyPr anchor="ct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9547"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548" name="Footer Placeholder 5"/>
          <p:cNvSpPr>
            <a:spLocks noGrp="1"/>
          </p:cNvSpPr>
          <p:nvPr>
            <p:ph type="ftr" sz="quarter" idx="11"/>
          </p:nvPr>
        </p:nvSpPr>
        <p:spPr/>
        <p:txBody>
          <a:bodyPr/>
          <a:p>
            <a:endParaRPr lang="en-IN"/>
          </a:p>
        </p:txBody>
      </p:sp>
      <p:sp>
        <p:nvSpPr>
          <p:cNvPr id="1049549"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343" name=""/>
        <p:cNvGrpSpPr/>
        <p:nvPr/>
      </p:nvGrpSpPr>
      <p:grpSpPr>
        <a:xfrm>
          <a:off x="0" y="0"/>
          <a:ext cx="0" cy="0"/>
          <a:chOff x="0" y="0"/>
          <a:chExt cx="0" cy="0"/>
        </a:xfrm>
      </p:grpSpPr>
      <p:pic>
        <p:nvPicPr>
          <p:cNvPr id="2097197" name="Picture 7" descr="HD-ShadowLong.png"/>
          <p:cNvPicPr>
            <a:picLocks noChangeAspect="1"/>
          </p:cNvPicPr>
          <p:nvPr/>
        </p:nvPicPr>
        <p:blipFill>
          <a:blip xmlns:r="http://schemas.openxmlformats.org/officeDocument/2006/relationships" r:embed="rId1"/>
          <a:stretch>
            <a:fillRect/>
          </a:stretch>
        </p:blipFill>
        <p:spPr>
          <a:xfrm>
            <a:off x="1" y="1970240"/>
            <a:ext cx="10437812" cy="321164"/>
          </a:xfrm>
          <a:prstGeom prst="rect"/>
        </p:spPr>
      </p:pic>
      <p:pic>
        <p:nvPicPr>
          <p:cNvPr id="2097198" name="Picture 8" descr="HD-ShadowShort.png"/>
          <p:cNvPicPr>
            <a:picLocks noChangeAspect="1"/>
          </p:cNvPicPr>
          <p:nvPr/>
        </p:nvPicPr>
        <p:blipFill>
          <a:blip xmlns:r="http://schemas.openxmlformats.org/officeDocument/2006/relationships" r:embed="rId2"/>
          <a:stretch>
            <a:fillRect/>
          </a:stretch>
        </p:blipFill>
        <p:spPr>
          <a:xfrm>
            <a:off x="10585826" y="1971234"/>
            <a:ext cx="1602997" cy="144270"/>
          </a:xfrm>
          <a:prstGeom prst="rect"/>
        </p:spPr>
      </p:pic>
      <p:sp>
        <p:nvSpPr>
          <p:cNvPr id="1049636" name="Rectangle 9"/>
          <p:cNvSpPr/>
          <p:nvPr/>
        </p:nvSpPr>
        <p:spPr bwMode="ltGray">
          <a:xfrm>
            <a:off x="0" y="609600"/>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37" name="Rectangle 10"/>
          <p:cNvSpPr/>
          <p:nvPr/>
        </p:nvSpPr>
        <p:spPr>
          <a:xfrm>
            <a:off x="10585827" y="609600"/>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38"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dirty="0" lang="en-US"/>
          </a:p>
        </p:txBody>
      </p:sp>
      <p:sp>
        <p:nvSpPr>
          <p:cNvPr id="1049639" name="Picture Placeholder 2"/>
          <p:cNvSpPr>
            <a:spLocks noChangeAspect="1" noGrp="1"/>
          </p:cNvSpPr>
          <p:nvPr>
            <p:ph type="pic" idx="1"/>
          </p:nvPr>
        </p:nvSpPr>
        <p:spPr>
          <a:xfrm>
            <a:off x="4868333" y="2336874"/>
            <a:ext cx="5425849" cy="3599312"/>
          </a:xfrm>
          <a:noFill/>
          <a:ln>
            <a:noFill/>
          </a:ln>
          <a:effectLst>
            <a:outerShdw algn="tl" blurRad="76200" dir="5040000" dist="63500" rotWithShape="0">
              <a:srgbClr val="000000">
                <a:alpha val="41000"/>
              </a:srgbClr>
            </a:outerShdw>
          </a:effectLst>
        </p:spPr>
        <p:txBody>
          <a:bodyPr anchor="t"/>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9640" name="Text Placeholder 3"/>
          <p:cNvSpPr>
            <a:spLocks noGrp="1"/>
          </p:cNvSpPr>
          <p:nvPr>
            <p:ph type="body" sz="half" idx="2"/>
          </p:nvPr>
        </p:nvSpPr>
        <p:spPr>
          <a:xfrm>
            <a:off x="680323" y="2336873"/>
            <a:ext cx="3876256" cy="3599315"/>
          </a:xfrm>
        </p:spPr>
        <p:txBody>
          <a:bodyPr anchor="ct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9641"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642" name="Footer Placeholder 5"/>
          <p:cNvSpPr>
            <a:spLocks noGrp="1"/>
          </p:cNvSpPr>
          <p:nvPr>
            <p:ph type="ftr" sz="quarter" idx="11"/>
          </p:nvPr>
        </p:nvSpPr>
        <p:spPr/>
        <p:txBody>
          <a:bodyPr/>
          <a:p>
            <a:endParaRPr lang="en-IN"/>
          </a:p>
        </p:txBody>
      </p:sp>
      <p:sp>
        <p:nvSpPr>
          <p:cNvPr id="1049643"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153" name=""/>
        <p:cNvGrpSpPr/>
        <p:nvPr/>
      </p:nvGrpSpPr>
      <p:grpSpPr>
        <a:xfrm>
          <a:off x="0" y="0"/>
          <a:ext cx="0" cy="0"/>
          <a:chOff x="0" y="0"/>
          <a:chExt cx="0" cy="0"/>
        </a:xfrm>
      </p:grpSpPr>
      <p:sp>
        <p:nvSpPr>
          <p:cNvPr id="1048683" name="Title 1"/>
          <p:cNvSpPr>
            <a:spLocks noGrp="1"/>
          </p:cNvSpPr>
          <p:nvPr>
            <p:ph type="title"/>
          </p:nvPr>
        </p:nvSpPr>
        <p:spPr/>
        <p:txBody>
          <a:bodyPr/>
          <a:p>
            <a:r>
              <a:rPr lang="en-US"/>
              <a:t>Click to edit Master title style</a:t>
            </a:r>
            <a:endParaRPr dirty="0" lang="en-US"/>
          </a:p>
        </p:txBody>
      </p:sp>
      <p:sp>
        <p:nvSpPr>
          <p:cNvPr id="1048684"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8685" name="Footer Placeholder 3"/>
          <p:cNvSpPr>
            <a:spLocks noGrp="1"/>
          </p:cNvSpPr>
          <p:nvPr>
            <p:ph type="ftr" sz="quarter" idx="11"/>
          </p:nvPr>
        </p:nvSpPr>
        <p:spPr/>
        <p:txBody>
          <a:bodyPr/>
          <a:p>
            <a:endParaRPr lang="en-IN"/>
          </a:p>
        </p:txBody>
      </p:sp>
      <p:sp>
        <p:nvSpPr>
          <p:cNvPr id="1048686" name="Slide Number Placeholder 4"/>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330" name=""/>
        <p:cNvGrpSpPr/>
        <p:nvPr/>
      </p:nvGrpSpPr>
      <p:grpSpPr>
        <a:xfrm>
          <a:off x="0" y="0"/>
          <a:ext cx="0" cy="0"/>
          <a:chOff x="0" y="0"/>
          <a:chExt cx="0" cy="0"/>
        </a:xfrm>
      </p:grpSpPr>
      <p:pic>
        <p:nvPicPr>
          <p:cNvPr id="2097171" name="Picture 7" descr="HD-ShadowLong.png"/>
          <p:cNvPicPr>
            <a:picLocks noChangeAspect="1"/>
          </p:cNvPicPr>
          <p:nvPr/>
        </p:nvPicPr>
        <p:blipFill>
          <a:blip xmlns:r="http://schemas.openxmlformats.org/officeDocument/2006/relationships" r:embed="rId1"/>
          <a:stretch>
            <a:fillRect/>
          </a:stretch>
        </p:blipFill>
        <p:spPr>
          <a:xfrm>
            <a:off x="1" y="5928628"/>
            <a:ext cx="10437812" cy="321164"/>
          </a:xfrm>
          <a:prstGeom prst="rect"/>
        </p:spPr>
      </p:pic>
      <p:pic>
        <p:nvPicPr>
          <p:cNvPr id="2097172" name="Picture 8" descr="HD-ShadowShort.png"/>
          <p:cNvPicPr>
            <a:picLocks noChangeAspect="1"/>
          </p:cNvPicPr>
          <p:nvPr/>
        </p:nvPicPr>
        <p:blipFill>
          <a:blip xmlns:r="http://schemas.openxmlformats.org/officeDocument/2006/relationships" r:embed="rId2"/>
          <a:stretch>
            <a:fillRect/>
          </a:stretch>
        </p:blipFill>
        <p:spPr>
          <a:xfrm>
            <a:off x="10585826" y="5929622"/>
            <a:ext cx="1602997" cy="144270"/>
          </a:xfrm>
          <a:prstGeom prst="rect"/>
        </p:spPr>
      </p:pic>
      <p:sp>
        <p:nvSpPr>
          <p:cNvPr id="1049524" name="Rectangle 9"/>
          <p:cNvSpPr/>
          <p:nvPr/>
        </p:nvSpPr>
        <p:spPr bwMode="ltGray">
          <a:xfrm>
            <a:off x="0" y="4567988"/>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25" name="Rectangle 10"/>
          <p:cNvSpPr/>
          <p:nvPr/>
        </p:nvSpPr>
        <p:spPr>
          <a:xfrm>
            <a:off x="10585827" y="4567988"/>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26"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dirty="0" lang="en-US"/>
          </a:p>
        </p:txBody>
      </p:sp>
      <p:sp>
        <p:nvSpPr>
          <p:cNvPr id="1049527" name="Picture Placeholder 2"/>
          <p:cNvSpPr>
            <a:spLocks noChangeAspect="1" noGrp="1"/>
          </p:cNvSpPr>
          <p:nvPr>
            <p:ph type="pic" idx="1"/>
          </p:nvPr>
        </p:nvSpPr>
        <p:spPr>
          <a:xfrm>
            <a:off x="680322" y="609597"/>
            <a:ext cx="9613859" cy="3589575"/>
          </a:xfrm>
          <a:noFill/>
          <a:ln>
            <a:noFill/>
          </a:ln>
          <a:effectLst>
            <a:outerShdw algn="tl" blurRad="76200" dir="5040000" dist="63500" rotWithShape="0">
              <a:srgbClr val="000000">
                <a:alpha val="41000"/>
              </a:srgbClr>
            </a:outerShdw>
          </a:effectLst>
        </p:spPr>
        <p:txBody>
          <a:bodyPr anchor="t"/>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a:t>Click icon to add picture</a:t>
            </a:r>
            <a:endParaRPr dirty="0" lang="en-US"/>
          </a:p>
        </p:txBody>
      </p:sp>
      <p:sp>
        <p:nvSpPr>
          <p:cNvPr id="1049528" name="Text Placeholder 3"/>
          <p:cNvSpPr>
            <a:spLocks noGrp="1"/>
          </p:cNvSpPr>
          <p:nvPr>
            <p:ph type="body" sz="half" idx="2"/>
          </p:nvPr>
        </p:nvSpPr>
        <p:spPr>
          <a:xfrm>
            <a:off x="680319" y="5169583"/>
            <a:ext cx="9613862" cy="622971"/>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9529"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530" name="Footer Placeholder 5"/>
          <p:cNvSpPr>
            <a:spLocks noGrp="1"/>
          </p:cNvSpPr>
          <p:nvPr>
            <p:ph type="ftr" sz="quarter" idx="11"/>
          </p:nvPr>
        </p:nvSpPr>
        <p:spPr/>
        <p:txBody>
          <a:bodyPr/>
          <a:p>
            <a:endParaRPr lang="en-IN"/>
          </a:p>
        </p:txBody>
      </p:sp>
      <p:sp>
        <p:nvSpPr>
          <p:cNvPr id="1049531" name="Slide Number Placeholder 6"/>
          <p:cNvSpPr>
            <a:spLocks noGrp="1"/>
          </p:cNvSpPr>
          <p:nvPr>
            <p:ph type="sldNum" sz="quarter" idx="12"/>
          </p:nvPr>
        </p:nvSpPr>
        <p:spPr>
          <a:xfrm>
            <a:off x="10729455" y="4711309"/>
            <a:ext cx="1154151" cy="1090789"/>
          </a:xfrm>
        </p:spPr>
        <p:txBody>
          <a:bodyPr/>
          <a:p>
            <a:fld id="{E4D637E7-EA05-4CB6-A33C-7D9CACDE306A}" type="slidenum">
              <a:rPr lang="en-IN" smtClean="0"/>
              <a:t>‹#›</a:t>
            </a:fld>
            <a:endParaRPr lang="en-IN"/>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339" name=""/>
        <p:cNvGrpSpPr/>
        <p:nvPr/>
      </p:nvGrpSpPr>
      <p:grpSpPr>
        <a:xfrm>
          <a:off x="0" y="0"/>
          <a:ext cx="0" cy="0"/>
          <a:chOff x="0" y="0"/>
          <a:chExt cx="0" cy="0"/>
        </a:xfrm>
      </p:grpSpPr>
      <p:pic>
        <p:nvPicPr>
          <p:cNvPr id="2097189" name="Picture 7" descr="HD-ShadowLong.png"/>
          <p:cNvPicPr>
            <a:picLocks noChangeAspect="1"/>
          </p:cNvPicPr>
          <p:nvPr/>
        </p:nvPicPr>
        <p:blipFill>
          <a:blip xmlns:r="http://schemas.openxmlformats.org/officeDocument/2006/relationships" r:embed="rId1"/>
          <a:stretch>
            <a:fillRect/>
          </a:stretch>
        </p:blipFill>
        <p:spPr>
          <a:xfrm>
            <a:off x="1" y="5928628"/>
            <a:ext cx="10437812" cy="321164"/>
          </a:xfrm>
          <a:prstGeom prst="rect"/>
        </p:spPr>
      </p:pic>
      <p:pic>
        <p:nvPicPr>
          <p:cNvPr id="2097190" name="Picture 8" descr="HD-ShadowShort.png"/>
          <p:cNvPicPr>
            <a:picLocks noChangeAspect="1"/>
          </p:cNvPicPr>
          <p:nvPr/>
        </p:nvPicPr>
        <p:blipFill>
          <a:blip xmlns:r="http://schemas.openxmlformats.org/officeDocument/2006/relationships" r:embed="rId2"/>
          <a:stretch>
            <a:fillRect/>
          </a:stretch>
        </p:blipFill>
        <p:spPr>
          <a:xfrm>
            <a:off x="10585826" y="5929622"/>
            <a:ext cx="1602997" cy="144270"/>
          </a:xfrm>
          <a:prstGeom prst="rect"/>
        </p:spPr>
      </p:pic>
      <p:sp>
        <p:nvSpPr>
          <p:cNvPr id="1049603" name="Rectangle 9"/>
          <p:cNvSpPr/>
          <p:nvPr/>
        </p:nvSpPr>
        <p:spPr bwMode="ltGray">
          <a:xfrm>
            <a:off x="0" y="4567988"/>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04" name="Rectangle 10"/>
          <p:cNvSpPr/>
          <p:nvPr/>
        </p:nvSpPr>
        <p:spPr>
          <a:xfrm>
            <a:off x="10585827" y="4567988"/>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05"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dirty="0" lang="en-US"/>
          </a:p>
        </p:txBody>
      </p:sp>
      <p:sp>
        <p:nvSpPr>
          <p:cNvPr id="1049606" name="Text Placeholder 3"/>
          <p:cNvSpPr>
            <a:spLocks noGrp="1"/>
          </p:cNvSpPr>
          <p:nvPr>
            <p:ph type="body" sz="half" idx="2"/>
          </p:nvPr>
        </p:nvSpPr>
        <p:spPr>
          <a:xfrm>
            <a:off x="680322" y="4711615"/>
            <a:ext cx="9613859" cy="1090789"/>
          </a:xfrm>
        </p:spPr>
        <p:txBody>
          <a:bodyPr anchor="ct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9607"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608" name="Footer Placeholder 5"/>
          <p:cNvSpPr>
            <a:spLocks noGrp="1"/>
          </p:cNvSpPr>
          <p:nvPr>
            <p:ph type="ftr" sz="quarter" idx="11"/>
          </p:nvPr>
        </p:nvSpPr>
        <p:spPr/>
        <p:txBody>
          <a:bodyPr/>
          <a:p>
            <a:endParaRPr lang="en-IN"/>
          </a:p>
        </p:txBody>
      </p:sp>
      <p:sp>
        <p:nvSpPr>
          <p:cNvPr id="1049609" name="Slide Number Placeholder 6"/>
          <p:cNvSpPr>
            <a:spLocks noGrp="1"/>
          </p:cNvSpPr>
          <p:nvPr>
            <p:ph type="sldNum" sz="quarter" idx="12"/>
          </p:nvPr>
        </p:nvSpPr>
        <p:spPr>
          <a:xfrm>
            <a:off x="10729455" y="4711615"/>
            <a:ext cx="1154151" cy="1090789"/>
          </a:xfrm>
        </p:spPr>
        <p:txBody>
          <a:bodyPr/>
          <a:p>
            <a:fld id="{E4D637E7-EA05-4CB6-A33C-7D9CACDE306A}" type="slidenum">
              <a:rPr lang="en-IN" smtClean="0"/>
              <a:t>‹#›</a:t>
            </a:fld>
            <a:endParaRPr lang="en-IN"/>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331" name=""/>
        <p:cNvGrpSpPr/>
        <p:nvPr/>
      </p:nvGrpSpPr>
      <p:grpSpPr>
        <a:xfrm>
          <a:off x="0" y="0"/>
          <a:ext cx="0" cy="0"/>
          <a:chOff x="0" y="0"/>
          <a:chExt cx="0" cy="0"/>
        </a:xfrm>
      </p:grpSpPr>
      <p:pic>
        <p:nvPicPr>
          <p:cNvPr id="2097173" name="Picture 10" descr="HD-ShadowLong.png"/>
          <p:cNvPicPr>
            <a:picLocks noChangeAspect="1"/>
          </p:cNvPicPr>
          <p:nvPr/>
        </p:nvPicPr>
        <p:blipFill>
          <a:blip xmlns:r="http://schemas.openxmlformats.org/officeDocument/2006/relationships" r:embed="rId1"/>
          <a:stretch>
            <a:fillRect/>
          </a:stretch>
        </p:blipFill>
        <p:spPr>
          <a:xfrm>
            <a:off x="1" y="5928628"/>
            <a:ext cx="10437812" cy="321164"/>
          </a:xfrm>
          <a:prstGeom prst="rect"/>
        </p:spPr>
      </p:pic>
      <p:pic>
        <p:nvPicPr>
          <p:cNvPr id="2097174" name="Picture 12" descr="HD-ShadowShort.png"/>
          <p:cNvPicPr>
            <a:picLocks noChangeAspect="1"/>
          </p:cNvPicPr>
          <p:nvPr/>
        </p:nvPicPr>
        <p:blipFill>
          <a:blip xmlns:r="http://schemas.openxmlformats.org/officeDocument/2006/relationships" r:embed="rId2"/>
          <a:stretch>
            <a:fillRect/>
          </a:stretch>
        </p:blipFill>
        <p:spPr>
          <a:xfrm>
            <a:off x="10585826" y="5929622"/>
            <a:ext cx="1602997" cy="144270"/>
          </a:xfrm>
          <a:prstGeom prst="rect"/>
        </p:spPr>
      </p:pic>
      <p:sp>
        <p:nvSpPr>
          <p:cNvPr id="1049532" name="Rectangle 13"/>
          <p:cNvSpPr/>
          <p:nvPr/>
        </p:nvSpPr>
        <p:spPr bwMode="ltGray">
          <a:xfrm>
            <a:off x="0" y="4567988"/>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33" name="Rectangle 14"/>
          <p:cNvSpPr/>
          <p:nvPr/>
        </p:nvSpPr>
        <p:spPr>
          <a:xfrm>
            <a:off x="10585827" y="4567988"/>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34"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dirty="0" lang="en-US"/>
          </a:p>
        </p:txBody>
      </p:sp>
      <p:sp>
        <p:nvSpPr>
          <p:cNvPr id="1049535" name="Text Placeholder 3"/>
          <p:cNvSpPr>
            <a:spLocks noGrp="1"/>
          </p:cNvSpPr>
          <p:nvPr>
            <p:ph type="body" sz="half" idx="13"/>
          </p:nvPr>
        </p:nvSpPr>
        <p:spPr>
          <a:xfrm>
            <a:off x="1402288" y="3653379"/>
            <a:ext cx="8156579" cy="548968"/>
          </a:xfrm>
        </p:spPr>
        <p:txBody>
          <a:bodyPr anchor="t">
            <a:normAutofit/>
          </a:bodyPr>
          <a:lstStyle>
            <a:lvl1pPr indent="0" marL="0">
              <a:buNone/>
              <a:defRPr sz="14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9536" name="Text Placeholder 3"/>
          <p:cNvSpPr>
            <a:spLocks noGrp="1"/>
          </p:cNvSpPr>
          <p:nvPr>
            <p:ph type="body" sz="half" idx="2"/>
          </p:nvPr>
        </p:nvSpPr>
        <p:spPr>
          <a:xfrm>
            <a:off x="680322" y="4711615"/>
            <a:ext cx="9613859" cy="1090789"/>
          </a:xfrm>
        </p:spPr>
        <p:txBody>
          <a:bodyPr anchor="ctr">
            <a:normAutofit/>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9537"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538" name="Footer Placeholder 5"/>
          <p:cNvSpPr>
            <a:spLocks noGrp="1"/>
          </p:cNvSpPr>
          <p:nvPr>
            <p:ph type="ftr" sz="quarter" idx="11"/>
          </p:nvPr>
        </p:nvSpPr>
        <p:spPr/>
        <p:txBody>
          <a:bodyPr/>
          <a:p>
            <a:endParaRPr lang="en-IN"/>
          </a:p>
        </p:txBody>
      </p:sp>
      <p:sp>
        <p:nvSpPr>
          <p:cNvPr id="1049539" name="Slide Number Placeholder 6"/>
          <p:cNvSpPr>
            <a:spLocks noGrp="1"/>
          </p:cNvSpPr>
          <p:nvPr>
            <p:ph type="sldNum" sz="quarter" idx="12"/>
          </p:nvPr>
        </p:nvSpPr>
        <p:spPr>
          <a:xfrm>
            <a:off x="10729455" y="4709925"/>
            <a:ext cx="1154151" cy="1090789"/>
          </a:xfrm>
        </p:spPr>
        <p:txBody>
          <a:bodyPr/>
          <a:p>
            <a:fld id="{E4D637E7-EA05-4CB6-A33C-7D9CACDE306A}" type="slidenum">
              <a:rPr lang="en-IN" smtClean="0"/>
              <a:t>‹#›</a:t>
            </a:fld>
            <a:endParaRPr lang="en-IN"/>
          </a:p>
        </p:txBody>
      </p:sp>
      <p:sp>
        <p:nvSpPr>
          <p:cNvPr id="1049540" name="TextBox 15"/>
          <p:cNvSpPr txBox="1"/>
          <p:nvPr/>
        </p:nvSpPr>
        <p:spPr>
          <a:xfrm>
            <a:off x="583572" y="748116"/>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dirty="0" sz="7200" lang="en-US">
                <a:solidFill>
                  <a:schemeClr val="tx1"/>
                </a:solidFill>
                <a:effectLst/>
              </a:rPr>
              <a:t>“</a:t>
            </a:r>
          </a:p>
        </p:txBody>
      </p:sp>
      <p:sp>
        <p:nvSpPr>
          <p:cNvPr id="1049541" name="TextBox 16"/>
          <p:cNvSpPr txBox="1"/>
          <p:nvPr/>
        </p:nvSpPr>
        <p:spPr>
          <a:xfrm>
            <a:off x="9662809" y="3033524"/>
            <a:ext cx="609600" cy="584776"/>
          </a:xfrm>
          <a:prstGeom prst="rect"/>
        </p:spPr>
        <p:txBody>
          <a:bodyPr anchor="ctr" bIns="45720" lIns="91440" rIns="91440" rtlCol="0" tIns="45720" vert="horz">
            <a:noAutofit/>
          </a:bodyPr>
          <a:lstStyle>
            <a:lvl1pPr>
              <a:spcBef>
                <a:spcPct val="0"/>
              </a:spcBef>
              <a:buNone/>
              <a:defRPr b="0" cap="all" sz="3200">
                <a:ln w="3175" cmpd="sng">
                  <a:noFill/>
                </a:ln>
                <a:effectLst>
                  <a:glow rad="38100">
                    <a:schemeClr val="bg1">
                      <a:lumMod val="65000"/>
                      <a:lumOff val="35000"/>
                      <a:alpha val="40000"/>
                    </a:schemeClr>
                  </a:glow>
                  <a:outerShdw algn="tl" blurRad="28575" dir="14040000" dist="38100"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lvl="0"/>
            <a:r>
              <a:rPr dirty="0" sz="7200" lang="en-US">
                <a:solidFill>
                  <a:schemeClr val="tx1"/>
                </a:solidFill>
                <a:effectLst/>
              </a:rPr>
              <a:t>”</a:t>
            </a: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Name Card">
    <p:spTree>
      <p:nvGrpSpPr>
        <p:cNvPr id="338" name=""/>
        <p:cNvGrpSpPr/>
        <p:nvPr/>
      </p:nvGrpSpPr>
      <p:grpSpPr>
        <a:xfrm>
          <a:off x="0" y="0"/>
          <a:ext cx="0" cy="0"/>
          <a:chOff x="0" y="0"/>
          <a:chExt cx="0" cy="0"/>
        </a:xfrm>
      </p:grpSpPr>
      <p:pic>
        <p:nvPicPr>
          <p:cNvPr id="2097187" name="Picture 8" descr="HD-ShadowLong.png"/>
          <p:cNvPicPr>
            <a:picLocks noChangeAspect="1"/>
          </p:cNvPicPr>
          <p:nvPr/>
        </p:nvPicPr>
        <p:blipFill>
          <a:blip xmlns:r="http://schemas.openxmlformats.org/officeDocument/2006/relationships" r:embed="rId1"/>
          <a:stretch>
            <a:fillRect/>
          </a:stretch>
        </p:blipFill>
        <p:spPr>
          <a:xfrm>
            <a:off x="1" y="5928628"/>
            <a:ext cx="10437812" cy="321164"/>
          </a:xfrm>
          <a:prstGeom prst="rect"/>
        </p:spPr>
      </p:pic>
      <p:pic>
        <p:nvPicPr>
          <p:cNvPr id="2097188" name="Picture 9" descr="HD-ShadowShort.png"/>
          <p:cNvPicPr>
            <a:picLocks noChangeAspect="1"/>
          </p:cNvPicPr>
          <p:nvPr/>
        </p:nvPicPr>
        <p:blipFill>
          <a:blip xmlns:r="http://schemas.openxmlformats.org/officeDocument/2006/relationships" r:embed="rId2"/>
          <a:stretch>
            <a:fillRect/>
          </a:stretch>
        </p:blipFill>
        <p:spPr>
          <a:xfrm>
            <a:off x="10585826" y="5929622"/>
            <a:ext cx="1602997" cy="144270"/>
          </a:xfrm>
          <a:prstGeom prst="rect"/>
        </p:spPr>
      </p:pic>
      <p:sp>
        <p:nvSpPr>
          <p:cNvPr id="1049596" name="Rectangle 10"/>
          <p:cNvSpPr/>
          <p:nvPr/>
        </p:nvSpPr>
        <p:spPr bwMode="ltGray">
          <a:xfrm>
            <a:off x="0" y="4567988"/>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97" name="Rectangle 11"/>
          <p:cNvSpPr/>
          <p:nvPr/>
        </p:nvSpPr>
        <p:spPr>
          <a:xfrm>
            <a:off x="10585827" y="4567988"/>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98"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dirty="0" lang="en-US"/>
          </a:p>
        </p:txBody>
      </p:sp>
      <p:sp>
        <p:nvSpPr>
          <p:cNvPr id="1049599" name="Text Placeholder 3"/>
          <p:cNvSpPr>
            <a:spLocks noGrp="1"/>
          </p:cNvSpPr>
          <p:nvPr>
            <p:ph type="body" sz="half" idx="2"/>
          </p:nvPr>
        </p:nvSpPr>
        <p:spPr>
          <a:xfrm>
            <a:off x="680320" y="5300149"/>
            <a:ext cx="9613862" cy="502255"/>
          </a:xfrm>
        </p:spPr>
        <p:txBody>
          <a:bodyPr anchor="t"/>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a:t>Click to edit Master text styles</a:t>
            </a:r>
          </a:p>
        </p:txBody>
      </p:sp>
      <p:sp>
        <p:nvSpPr>
          <p:cNvPr id="1049600"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601" name="Footer Placeholder 5"/>
          <p:cNvSpPr>
            <a:spLocks noGrp="1"/>
          </p:cNvSpPr>
          <p:nvPr>
            <p:ph type="ftr" sz="quarter" idx="11"/>
          </p:nvPr>
        </p:nvSpPr>
        <p:spPr/>
        <p:txBody>
          <a:bodyPr/>
          <a:p>
            <a:endParaRPr lang="en-IN"/>
          </a:p>
        </p:txBody>
      </p:sp>
      <p:sp>
        <p:nvSpPr>
          <p:cNvPr id="1049602" name="Slide Number Placeholder 6"/>
          <p:cNvSpPr>
            <a:spLocks noGrp="1"/>
          </p:cNvSpPr>
          <p:nvPr>
            <p:ph type="sldNum" sz="quarter" idx="12"/>
          </p:nvPr>
        </p:nvSpPr>
        <p:spPr>
          <a:xfrm>
            <a:off x="10729455" y="4709925"/>
            <a:ext cx="1154151" cy="1090789"/>
          </a:xfrm>
        </p:spPr>
        <p:txBody>
          <a:bodyPr/>
          <a:p>
            <a:fld id="{E4D637E7-EA05-4CB6-A33C-7D9CACDE306A}" type="slidenum">
              <a:rPr lang="en-IN" smtClean="0"/>
              <a:t>‹#›</a:t>
            </a:fld>
            <a:endParaRPr lang="en-IN"/>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3 Column">
    <p:spTree>
      <p:nvGrpSpPr>
        <p:cNvPr id="340" name=""/>
        <p:cNvGrpSpPr/>
        <p:nvPr/>
      </p:nvGrpSpPr>
      <p:grpSpPr>
        <a:xfrm>
          <a:off x="0" y="0"/>
          <a:ext cx="0" cy="0"/>
          <a:chOff x="0" y="0"/>
          <a:chExt cx="0" cy="0"/>
        </a:xfrm>
      </p:grpSpPr>
      <p:pic>
        <p:nvPicPr>
          <p:cNvPr id="2097191" name="Picture 12" descr="HD-ShadowLong.png"/>
          <p:cNvPicPr>
            <a:picLocks noChangeAspect="1"/>
          </p:cNvPicPr>
          <p:nvPr/>
        </p:nvPicPr>
        <p:blipFill>
          <a:blip xmlns:r="http://schemas.openxmlformats.org/officeDocument/2006/relationships" r:embed="rId1"/>
          <a:stretch>
            <a:fillRect/>
          </a:stretch>
        </p:blipFill>
        <p:spPr>
          <a:xfrm>
            <a:off x="1" y="1970240"/>
            <a:ext cx="10437812" cy="321164"/>
          </a:xfrm>
          <a:prstGeom prst="rect"/>
        </p:spPr>
      </p:pic>
      <p:pic>
        <p:nvPicPr>
          <p:cNvPr id="2097192" name="Picture 13" descr="HD-ShadowShort.png"/>
          <p:cNvPicPr>
            <a:picLocks noChangeAspect="1"/>
          </p:cNvPicPr>
          <p:nvPr/>
        </p:nvPicPr>
        <p:blipFill>
          <a:blip xmlns:r="http://schemas.openxmlformats.org/officeDocument/2006/relationships" r:embed="rId2"/>
          <a:stretch>
            <a:fillRect/>
          </a:stretch>
        </p:blipFill>
        <p:spPr>
          <a:xfrm>
            <a:off x="10585826" y="1971234"/>
            <a:ext cx="1602997" cy="144270"/>
          </a:xfrm>
          <a:prstGeom prst="rect"/>
        </p:spPr>
      </p:pic>
      <p:sp>
        <p:nvSpPr>
          <p:cNvPr id="1049610" name="Rectangle 15"/>
          <p:cNvSpPr/>
          <p:nvPr/>
        </p:nvSpPr>
        <p:spPr bwMode="ltGray">
          <a:xfrm>
            <a:off x="0" y="609600"/>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11" name="Rectangle 16"/>
          <p:cNvSpPr/>
          <p:nvPr/>
        </p:nvSpPr>
        <p:spPr>
          <a:xfrm>
            <a:off x="10585827" y="609600"/>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612" name="Title 1"/>
          <p:cNvSpPr>
            <a:spLocks noGrp="1"/>
          </p:cNvSpPr>
          <p:nvPr>
            <p:ph type="title"/>
          </p:nvPr>
        </p:nvSpPr>
        <p:spPr>
          <a:xfrm>
            <a:off x="669222" y="753228"/>
            <a:ext cx="9624960" cy="1080938"/>
          </a:xfrm>
        </p:spPr>
        <p:txBody>
          <a:bodyPr/>
          <a:p>
            <a:r>
              <a:rPr lang="en-US"/>
              <a:t>Click to edit Master title style</a:t>
            </a:r>
            <a:endParaRPr dirty="0" lang="en-US"/>
          </a:p>
        </p:txBody>
      </p:sp>
      <p:sp>
        <p:nvSpPr>
          <p:cNvPr id="1049613" name="Text Placeholder 2"/>
          <p:cNvSpPr>
            <a:spLocks noGrp="1"/>
          </p:cNvSpPr>
          <p:nvPr>
            <p:ph type="body" idx="1"/>
          </p:nvPr>
        </p:nvSpPr>
        <p:spPr>
          <a:xfrm>
            <a:off x="660946" y="2336873"/>
            <a:ext cx="3070034" cy="576262"/>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614" name="Text Placeholder 3"/>
          <p:cNvSpPr>
            <a:spLocks noGrp="1"/>
          </p:cNvSpPr>
          <p:nvPr>
            <p:ph type="body" sz="half" idx="15"/>
          </p:nvPr>
        </p:nvSpPr>
        <p:spPr>
          <a:xfrm>
            <a:off x="680322" y="3022673"/>
            <a:ext cx="3049702" cy="2913513"/>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615" name="Text Placeholder 4"/>
          <p:cNvSpPr>
            <a:spLocks noGrp="1"/>
          </p:cNvSpPr>
          <p:nvPr>
            <p:ph type="body" sz="quarter" idx="3"/>
          </p:nvPr>
        </p:nvSpPr>
        <p:spPr>
          <a:xfrm>
            <a:off x="3956025" y="2336873"/>
            <a:ext cx="3063240" cy="576262"/>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616" name="Text Placeholder 3"/>
          <p:cNvSpPr>
            <a:spLocks noGrp="1"/>
          </p:cNvSpPr>
          <p:nvPr>
            <p:ph type="body" sz="half" idx="16"/>
          </p:nvPr>
        </p:nvSpPr>
        <p:spPr>
          <a:xfrm>
            <a:off x="3945470" y="3022673"/>
            <a:ext cx="3063240" cy="2913513"/>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617" name="Text Placeholder 4"/>
          <p:cNvSpPr>
            <a:spLocks noGrp="1"/>
          </p:cNvSpPr>
          <p:nvPr>
            <p:ph type="body" sz="quarter" idx="13"/>
          </p:nvPr>
        </p:nvSpPr>
        <p:spPr>
          <a:xfrm>
            <a:off x="7224156" y="2336873"/>
            <a:ext cx="3070025" cy="576262"/>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618" name="Text Placeholder 3"/>
          <p:cNvSpPr>
            <a:spLocks noGrp="1"/>
          </p:cNvSpPr>
          <p:nvPr>
            <p:ph type="body" sz="half" idx="17"/>
          </p:nvPr>
        </p:nvSpPr>
        <p:spPr>
          <a:xfrm>
            <a:off x="7224156" y="3022673"/>
            <a:ext cx="3070025" cy="2913513"/>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619"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9620" name="Footer Placeholder 3"/>
          <p:cNvSpPr>
            <a:spLocks noGrp="1"/>
          </p:cNvSpPr>
          <p:nvPr>
            <p:ph type="ftr" sz="quarter" idx="11"/>
          </p:nvPr>
        </p:nvSpPr>
        <p:spPr/>
        <p:txBody>
          <a:bodyPr/>
          <a:p>
            <a:endParaRPr lang="en-IN"/>
          </a:p>
        </p:txBody>
      </p:sp>
      <p:sp>
        <p:nvSpPr>
          <p:cNvPr id="1049621" name="Slide Number Placeholder 4"/>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333" name=""/>
        <p:cNvGrpSpPr/>
        <p:nvPr/>
      </p:nvGrpSpPr>
      <p:grpSpPr>
        <a:xfrm>
          <a:off x="0" y="0"/>
          <a:ext cx="0" cy="0"/>
          <a:chOff x="0" y="0"/>
          <a:chExt cx="0" cy="0"/>
        </a:xfrm>
      </p:grpSpPr>
      <p:pic>
        <p:nvPicPr>
          <p:cNvPr id="2097177" name="Picture 14" descr="HD-ShadowLong.png"/>
          <p:cNvPicPr>
            <a:picLocks noChangeAspect="1"/>
          </p:cNvPicPr>
          <p:nvPr/>
        </p:nvPicPr>
        <p:blipFill>
          <a:blip xmlns:r="http://schemas.openxmlformats.org/officeDocument/2006/relationships" r:embed="rId1"/>
          <a:stretch>
            <a:fillRect/>
          </a:stretch>
        </p:blipFill>
        <p:spPr>
          <a:xfrm>
            <a:off x="1" y="1970240"/>
            <a:ext cx="10437812" cy="321164"/>
          </a:xfrm>
          <a:prstGeom prst="rect"/>
        </p:spPr>
      </p:pic>
      <p:pic>
        <p:nvPicPr>
          <p:cNvPr id="2097178" name="Picture 15" descr="HD-ShadowShort.png"/>
          <p:cNvPicPr>
            <a:picLocks noChangeAspect="1"/>
          </p:cNvPicPr>
          <p:nvPr/>
        </p:nvPicPr>
        <p:blipFill>
          <a:blip xmlns:r="http://schemas.openxmlformats.org/officeDocument/2006/relationships" r:embed="rId2"/>
          <a:stretch>
            <a:fillRect/>
          </a:stretch>
        </p:blipFill>
        <p:spPr>
          <a:xfrm>
            <a:off x="10585826" y="1971234"/>
            <a:ext cx="1602997" cy="144270"/>
          </a:xfrm>
          <a:prstGeom prst="rect"/>
        </p:spPr>
      </p:pic>
      <p:sp>
        <p:nvSpPr>
          <p:cNvPr id="1049550" name="Rectangle 16"/>
          <p:cNvSpPr/>
          <p:nvPr/>
        </p:nvSpPr>
        <p:spPr bwMode="ltGray">
          <a:xfrm>
            <a:off x="0" y="609600"/>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51" name="Rectangle 17"/>
          <p:cNvSpPr/>
          <p:nvPr/>
        </p:nvSpPr>
        <p:spPr>
          <a:xfrm>
            <a:off x="10585827" y="609600"/>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52" name="Title 1"/>
          <p:cNvSpPr>
            <a:spLocks noGrp="1"/>
          </p:cNvSpPr>
          <p:nvPr>
            <p:ph type="title"/>
          </p:nvPr>
        </p:nvSpPr>
        <p:spPr>
          <a:xfrm>
            <a:off x="680322" y="753228"/>
            <a:ext cx="9613860" cy="1080938"/>
          </a:xfrm>
        </p:spPr>
        <p:txBody>
          <a:bodyPr/>
          <a:p>
            <a:r>
              <a:rPr lang="en-US"/>
              <a:t>Click to edit Master title style</a:t>
            </a:r>
            <a:endParaRPr dirty="0" lang="en-US"/>
          </a:p>
        </p:txBody>
      </p:sp>
      <p:sp>
        <p:nvSpPr>
          <p:cNvPr id="1049553" name="Text Placeholder 2"/>
          <p:cNvSpPr>
            <a:spLocks noGrp="1"/>
          </p:cNvSpPr>
          <p:nvPr>
            <p:ph type="body" idx="1"/>
          </p:nvPr>
        </p:nvSpPr>
        <p:spPr>
          <a:xfrm>
            <a:off x="680318" y="4297503"/>
            <a:ext cx="3049705" cy="576262"/>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554" name="Picture Placeholder 2"/>
          <p:cNvSpPr>
            <a:spLocks noChangeAspect="1" noGrp="1"/>
          </p:cNvSpPr>
          <p:nvPr>
            <p:ph type="pic" idx="15"/>
          </p:nvPr>
        </p:nvSpPr>
        <p:spPr>
          <a:xfrm>
            <a:off x="680318" y="2336873"/>
            <a:ext cx="3049705" cy="1524000"/>
          </a:xfrm>
          <a:prstGeom prst="roundRect">
            <a:avLst>
              <a:gd name="adj" fmla="val 0"/>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9555" name="Text Placeholder 3"/>
          <p:cNvSpPr>
            <a:spLocks noGrp="1"/>
          </p:cNvSpPr>
          <p:nvPr>
            <p:ph type="body" sz="half" idx="18"/>
          </p:nvPr>
        </p:nvSpPr>
        <p:spPr>
          <a:xfrm>
            <a:off x="680318" y="4873765"/>
            <a:ext cx="3049705" cy="1062422"/>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556" name="Text Placeholder 4"/>
          <p:cNvSpPr>
            <a:spLocks noGrp="1"/>
          </p:cNvSpPr>
          <p:nvPr>
            <p:ph type="body" sz="quarter" idx="3"/>
          </p:nvPr>
        </p:nvSpPr>
        <p:spPr>
          <a:xfrm>
            <a:off x="3945471" y="4297503"/>
            <a:ext cx="3063240" cy="576262"/>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557" name="Picture Placeholder 2"/>
          <p:cNvSpPr>
            <a:spLocks noChangeAspect="1" noGrp="1"/>
          </p:cNvSpPr>
          <p:nvPr>
            <p:ph type="pic" idx="21"/>
          </p:nvPr>
        </p:nvSpPr>
        <p:spPr>
          <a:xfrm>
            <a:off x="3945470" y="2336873"/>
            <a:ext cx="3063240" cy="1524000"/>
          </a:xfrm>
          <a:prstGeom prst="roundRect">
            <a:avLst>
              <a:gd name="adj" fmla="val 0"/>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9558" name="Text Placeholder 3"/>
          <p:cNvSpPr>
            <a:spLocks noGrp="1"/>
          </p:cNvSpPr>
          <p:nvPr>
            <p:ph type="body" sz="half" idx="19"/>
          </p:nvPr>
        </p:nvSpPr>
        <p:spPr>
          <a:xfrm>
            <a:off x="3944117" y="4873764"/>
            <a:ext cx="3067297" cy="1062422"/>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559" name="Text Placeholder 4"/>
          <p:cNvSpPr>
            <a:spLocks noGrp="1"/>
          </p:cNvSpPr>
          <p:nvPr>
            <p:ph type="body" sz="quarter" idx="13"/>
          </p:nvPr>
        </p:nvSpPr>
        <p:spPr>
          <a:xfrm>
            <a:off x="7230678" y="4297503"/>
            <a:ext cx="3063505" cy="576262"/>
          </a:xfrm>
        </p:spPr>
        <p:txBody>
          <a:bodyPr anchor="b">
            <a:noAutofit/>
          </a:bodyPr>
          <a:lstStyle>
            <a:lvl1pPr indent="0" marL="0">
              <a:buNone/>
              <a:defRPr b="0" sz="2400">
                <a:solidFill>
                  <a:schemeClr val="tx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560" name="Picture Placeholder 2"/>
          <p:cNvSpPr>
            <a:spLocks noChangeAspect="1" noGrp="1"/>
          </p:cNvSpPr>
          <p:nvPr>
            <p:ph type="pic" idx="22"/>
          </p:nvPr>
        </p:nvSpPr>
        <p:spPr>
          <a:xfrm>
            <a:off x="7230677" y="2336873"/>
            <a:ext cx="3063505" cy="1524000"/>
          </a:xfrm>
          <a:prstGeom prst="roundRect">
            <a:avLst>
              <a:gd name="adj" fmla="val 0"/>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9561" name="Text Placeholder 3"/>
          <p:cNvSpPr>
            <a:spLocks noGrp="1"/>
          </p:cNvSpPr>
          <p:nvPr>
            <p:ph type="body" sz="half" idx="20"/>
          </p:nvPr>
        </p:nvSpPr>
        <p:spPr>
          <a:xfrm>
            <a:off x="7230553" y="4873762"/>
            <a:ext cx="3067563" cy="1062422"/>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562"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9563" name="Footer Placeholder 3"/>
          <p:cNvSpPr>
            <a:spLocks noGrp="1"/>
          </p:cNvSpPr>
          <p:nvPr>
            <p:ph type="ftr" sz="quarter" idx="11"/>
          </p:nvPr>
        </p:nvSpPr>
        <p:spPr/>
        <p:txBody>
          <a:bodyPr/>
          <a:p>
            <a:endParaRPr lang="en-IN"/>
          </a:p>
        </p:txBody>
      </p:sp>
      <p:sp>
        <p:nvSpPr>
          <p:cNvPr id="1049564" name="Slide Number Placeholder 4"/>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337" name=""/>
        <p:cNvGrpSpPr/>
        <p:nvPr/>
      </p:nvGrpSpPr>
      <p:grpSpPr>
        <a:xfrm>
          <a:off x="0" y="0"/>
          <a:ext cx="0" cy="0"/>
          <a:chOff x="0" y="0"/>
          <a:chExt cx="0" cy="0"/>
        </a:xfrm>
      </p:grpSpPr>
      <p:pic>
        <p:nvPicPr>
          <p:cNvPr id="2097185" name="Picture 6" descr="HD-ShadowLong.png"/>
          <p:cNvPicPr>
            <a:picLocks noChangeAspect="1"/>
          </p:cNvPicPr>
          <p:nvPr/>
        </p:nvPicPr>
        <p:blipFill>
          <a:blip xmlns:r="http://schemas.openxmlformats.org/officeDocument/2006/relationships" r:embed="rId1"/>
          <a:stretch>
            <a:fillRect/>
          </a:stretch>
        </p:blipFill>
        <p:spPr>
          <a:xfrm>
            <a:off x="1" y="1970240"/>
            <a:ext cx="10437812" cy="321164"/>
          </a:xfrm>
          <a:prstGeom prst="rect"/>
        </p:spPr>
      </p:pic>
      <p:pic>
        <p:nvPicPr>
          <p:cNvPr id="2097186" name="Picture 7" descr="HD-ShadowShort.png"/>
          <p:cNvPicPr>
            <a:picLocks noChangeAspect="1"/>
          </p:cNvPicPr>
          <p:nvPr/>
        </p:nvPicPr>
        <p:blipFill>
          <a:blip xmlns:r="http://schemas.openxmlformats.org/officeDocument/2006/relationships" r:embed="rId2"/>
          <a:stretch>
            <a:fillRect/>
          </a:stretch>
        </p:blipFill>
        <p:spPr>
          <a:xfrm>
            <a:off x="10585826" y="1971234"/>
            <a:ext cx="1602997" cy="144270"/>
          </a:xfrm>
          <a:prstGeom prst="rect"/>
        </p:spPr>
      </p:pic>
      <p:sp>
        <p:nvSpPr>
          <p:cNvPr id="1049589" name="Rectangle 8"/>
          <p:cNvSpPr/>
          <p:nvPr/>
        </p:nvSpPr>
        <p:spPr bwMode="ltGray">
          <a:xfrm>
            <a:off x="0" y="609600"/>
            <a:ext cx="10437812"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90" name="Rectangle 9"/>
          <p:cNvSpPr/>
          <p:nvPr/>
        </p:nvSpPr>
        <p:spPr>
          <a:xfrm>
            <a:off x="10585827" y="609600"/>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91" name="Title 1"/>
          <p:cNvSpPr>
            <a:spLocks noGrp="1"/>
          </p:cNvSpPr>
          <p:nvPr>
            <p:ph type="title"/>
          </p:nvPr>
        </p:nvSpPr>
        <p:spPr/>
        <p:txBody>
          <a:bodyPr/>
          <a:lstStyle>
            <a:lvl1pPr algn="r"/>
          </a:lstStyle>
          <a:p>
            <a:r>
              <a:rPr lang="en-US"/>
              <a:t>Click to edit Master title style</a:t>
            </a:r>
            <a:endParaRPr dirty="0" lang="en-US"/>
          </a:p>
        </p:txBody>
      </p:sp>
      <p:sp>
        <p:nvSpPr>
          <p:cNvPr id="1049592"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593"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594" name="Footer Placeholder 4"/>
          <p:cNvSpPr>
            <a:spLocks noGrp="1"/>
          </p:cNvSpPr>
          <p:nvPr>
            <p:ph type="ftr" sz="quarter" idx="11"/>
          </p:nvPr>
        </p:nvSpPr>
        <p:spPr/>
        <p:txBody>
          <a:bodyPr/>
          <a:p>
            <a:endParaRPr lang="en-IN"/>
          </a:p>
        </p:txBody>
      </p:sp>
      <p:sp>
        <p:nvSpPr>
          <p:cNvPr id="1049595"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329" name=""/>
        <p:cNvGrpSpPr/>
        <p:nvPr/>
      </p:nvGrpSpPr>
      <p:grpSpPr>
        <a:xfrm>
          <a:off x="0" y="0"/>
          <a:ext cx="0" cy="0"/>
          <a:chOff x="0" y="0"/>
          <a:chExt cx="0" cy="0"/>
        </a:xfrm>
      </p:grpSpPr>
      <p:sp>
        <p:nvSpPr>
          <p:cNvPr id="1049517" name="Rectangle 6"/>
          <p:cNvSpPr/>
          <p:nvPr/>
        </p:nvSpPr>
        <p:spPr bwMode="ltGray">
          <a:xfrm rot="5400000">
            <a:off x="8116207" y="1869395"/>
            <a:ext cx="5106988" cy="1368198"/>
          </a:xfrm>
          <a:prstGeom prst="rect"/>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18" name="Rectangle 7"/>
          <p:cNvSpPr/>
          <p:nvPr/>
        </p:nvSpPr>
        <p:spPr>
          <a:xfrm rot="5400000">
            <a:off x="9868202" y="5372403"/>
            <a:ext cx="1602997" cy="136819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9519" name="Vertical Title 1"/>
          <p:cNvSpPr>
            <a:spLocks noGrp="1"/>
          </p:cNvSpPr>
          <p:nvPr>
            <p:ph type="title" orient="vert"/>
          </p:nvPr>
        </p:nvSpPr>
        <p:spPr>
          <a:xfrm>
            <a:off x="10129231" y="609597"/>
            <a:ext cx="1073802" cy="4353760"/>
          </a:xfrm>
        </p:spPr>
        <p:txBody>
          <a:bodyPr vert="eaVert">
            <a:normAutofit fontScale="90000"/>
          </a:bodyPr>
          <a:p>
            <a:r>
              <a:rPr lang="en-US"/>
              <a:t>Click to edit Master title style</a:t>
            </a:r>
            <a:endParaRPr dirty="0" lang="en-US"/>
          </a:p>
        </p:txBody>
      </p:sp>
      <p:sp>
        <p:nvSpPr>
          <p:cNvPr id="1049520" name="Vertical Text Placeholder 2"/>
          <p:cNvSpPr>
            <a:spLocks noGrp="1"/>
          </p:cNvSpPr>
          <p:nvPr>
            <p:ph type="body" orient="vert" idx="1"/>
          </p:nvPr>
        </p:nvSpPr>
        <p:spPr>
          <a:xfrm>
            <a:off x="680322" y="609597"/>
            <a:ext cx="8870004" cy="5326589"/>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521" name="Date Placeholder 3"/>
          <p:cNvSpPr>
            <a:spLocks noGrp="1"/>
          </p:cNvSpPr>
          <p:nvPr>
            <p:ph type="dt" sz="half" idx="10"/>
          </p:nvPr>
        </p:nvSpPr>
        <p:spPr>
          <a:xfrm>
            <a:off x="6807126" y="5936187"/>
            <a:ext cx="2743200" cy="365125"/>
          </a:xfrm>
        </p:spPr>
        <p:txBody>
          <a:bodyPr/>
          <a:p>
            <a:fld id="{7C70264F-1E01-4F52-887B-2D11D2A1CCE8}" type="datetimeFigureOut">
              <a:rPr lang="en-IN" smtClean="0"/>
              <a:t>29-03-2022</a:t>
            </a:fld>
            <a:endParaRPr lang="en-IN"/>
          </a:p>
        </p:txBody>
      </p:sp>
      <p:sp>
        <p:nvSpPr>
          <p:cNvPr id="1049522" name="Footer Placeholder 4"/>
          <p:cNvSpPr>
            <a:spLocks noGrp="1"/>
          </p:cNvSpPr>
          <p:nvPr>
            <p:ph type="ftr" sz="quarter" idx="11"/>
          </p:nvPr>
        </p:nvSpPr>
        <p:spPr>
          <a:xfrm>
            <a:off x="680321" y="5936188"/>
            <a:ext cx="6126805" cy="365125"/>
          </a:xfrm>
        </p:spPr>
        <p:txBody>
          <a:bodyPr/>
          <a:p>
            <a:endParaRPr lang="en-IN"/>
          </a:p>
        </p:txBody>
      </p:sp>
      <p:sp>
        <p:nvSpPr>
          <p:cNvPr id="1049523" name="Slide Number Placeholder 5"/>
          <p:cNvSpPr>
            <a:spLocks noGrp="1"/>
          </p:cNvSpPr>
          <p:nvPr>
            <p:ph type="sldNum" sz="quarter" idx="12"/>
          </p:nvPr>
        </p:nvSpPr>
        <p:spPr>
          <a:xfrm>
            <a:off x="10097550" y="5398633"/>
            <a:ext cx="1154151" cy="1090789"/>
          </a:xfrm>
        </p:spPr>
        <p:txBody>
          <a:bodyPr anchor="t"/>
          <a:lstStyle>
            <a:lvl1pPr algn="ctr"/>
          </a:lstStyle>
          <a:p>
            <a:fld id="{E4D637E7-EA05-4CB6-A33C-7D9CACDE306A}" type="slidenum">
              <a:rPr lang="en-IN" smtClean="0"/>
              <a:t>‹#›</a:t>
            </a:fld>
            <a:endParaRPr lang="en-IN"/>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220" name=""/>
        <p:cNvGrpSpPr/>
        <p:nvPr/>
      </p:nvGrpSpPr>
      <p:grpSpPr>
        <a:xfrm>
          <a:off x="0" y="0"/>
          <a:ext cx="0" cy="0"/>
          <a:chOff x="0" y="0"/>
          <a:chExt cx="0" cy="0"/>
        </a:xfrm>
      </p:grpSpPr>
      <p:sp>
        <p:nvSpPr>
          <p:cNvPr id="1048838"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dirty="0" lang="en-US"/>
          </a:p>
        </p:txBody>
      </p:sp>
      <p:sp>
        <p:nvSpPr>
          <p:cNvPr id="1048839" name="Subtitle 2"/>
          <p:cNvSpPr>
            <a:spLocks noGrp="1"/>
          </p:cNvSpPr>
          <p:nvPr>
            <p:ph type="subTitle" idx="1"/>
          </p:nvPr>
        </p:nvSpPr>
        <p:spPr>
          <a:xfrm>
            <a:off x="1154955" y="4777380"/>
            <a:ext cx="8825658" cy="861420"/>
          </a:xfrm>
        </p:spPr>
        <p:txBody>
          <a:bodyPr anchor="t"/>
          <a:lstStyle>
            <a:lvl1pPr algn="l" indent="0" marL="0">
              <a:buNone/>
              <a:defRPr cap="all">
                <a:solidFill>
                  <a:schemeClr val="bg2">
                    <a:lumMod val="40000"/>
                    <a:lumOff val="60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8840"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841" name="Footer Placeholder 4"/>
          <p:cNvSpPr>
            <a:spLocks noGrp="1"/>
          </p:cNvSpPr>
          <p:nvPr>
            <p:ph type="ftr" sz="quarter" idx="11"/>
          </p:nvPr>
        </p:nvSpPr>
        <p:spPr/>
        <p:txBody>
          <a:bodyPr/>
          <a:p>
            <a:endParaRPr lang="en-IN"/>
          </a:p>
        </p:txBody>
      </p:sp>
      <p:sp>
        <p:nvSpPr>
          <p:cNvPr id="1048842"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129" name=""/>
        <p:cNvGrpSpPr/>
        <p:nvPr/>
      </p:nvGrpSpPr>
      <p:grpSpPr>
        <a:xfrm>
          <a:off x="0" y="0"/>
          <a:ext cx="0" cy="0"/>
          <a:chOff x="0" y="0"/>
          <a:chExt cx="0" cy="0"/>
        </a:xfrm>
      </p:grpSpPr>
      <p:sp>
        <p:nvSpPr>
          <p:cNvPr id="1048662" name="Title 1"/>
          <p:cNvSpPr>
            <a:spLocks noGrp="1"/>
          </p:cNvSpPr>
          <p:nvPr>
            <p:ph type="title"/>
          </p:nvPr>
        </p:nvSpPr>
        <p:spPr/>
        <p:txBody>
          <a:bodyPr/>
          <a:p>
            <a:r>
              <a:rPr lang="en-US"/>
              <a:t>Click to edit Master title style</a:t>
            </a:r>
            <a:endParaRPr dirty="0" lang="en-US"/>
          </a:p>
        </p:txBody>
      </p:sp>
      <p:sp>
        <p:nvSpPr>
          <p:cNvPr id="1048663"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64"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665" name="Footer Placeholder 4"/>
          <p:cNvSpPr>
            <a:spLocks noGrp="1"/>
          </p:cNvSpPr>
          <p:nvPr>
            <p:ph type="ftr" sz="quarter" idx="11"/>
          </p:nvPr>
        </p:nvSpPr>
        <p:spPr/>
        <p:txBody>
          <a:bodyPr/>
          <a:p>
            <a:endParaRPr lang="en-IN"/>
          </a:p>
        </p:txBody>
      </p:sp>
      <p:sp>
        <p:nvSpPr>
          <p:cNvPr id="1048666"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155" name=""/>
        <p:cNvGrpSpPr/>
        <p:nvPr/>
      </p:nvGrpSpPr>
      <p:grpSpPr>
        <a:xfrm>
          <a:off x="0" y="0"/>
          <a:ext cx="0" cy="0"/>
          <a:chOff x="0" y="0"/>
          <a:chExt cx="0" cy="0"/>
        </a:xfrm>
      </p:grpSpPr>
      <p:sp>
        <p:nvSpPr>
          <p:cNvPr id="1048688" name="Date Placeholder 1"/>
          <p:cNvSpPr>
            <a:spLocks noGrp="1"/>
          </p:cNvSpPr>
          <p:nvPr>
            <p:ph type="dt" sz="half" idx="10"/>
          </p:nvPr>
        </p:nvSpPr>
        <p:spPr/>
        <p:txBody>
          <a:bodyPr/>
          <a:p>
            <a:fld id="{7C70264F-1E01-4F52-887B-2D11D2A1CCE8}" type="datetimeFigureOut">
              <a:rPr lang="en-IN" smtClean="0"/>
              <a:t>29-03-2022</a:t>
            </a:fld>
            <a:endParaRPr lang="en-IN"/>
          </a:p>
        </p:txBody>
      </p:sp>
      <p:sp>
        <p:nvSpPr>
          <p:cNvPr id="1048689" name="Footer Placeholder 2"/>
          <p:cNvSpPr>
            <a:spLocks noGrp="1"/>
          </p:cNvSpPr>
          <p:nvPr>
            <p:ph type="ftr" sz="quarter" idx="11"/>
          </p:nvPr>
        </p:nvSpPr>
        <p:spPr/>
        <p:txBody>
          <a:bodyPr/>
          <a:p>
            <a:endParaRPr lang="en-IN"/>
          </a:p>
        </p:txBody>
      </p:sp>
      <p:sp>
        <p:nvSpPr>
          <p:cNvPr id="1048690" name="Slide Number Placeholder 3"/>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219" name=""/>
        <p:cNvGrpSpPr/>
        <p:nvPr/>
      </p:nvGrpSpPr>
      <p:grpSpPr>
        <a:xfrm>
          <a:off x="0" y="0"/>
          <a:ext cx="0" cy="0"/>
          <a:chOff x="0" y="0"/>
          <a:chExt cx="0" cy="0"/>
        </a:xfrm>
      </p:grpSpPr>
      <p:sp>
        <p:nvSpPr>
          <p:cNvPr id="1048833" name="Title 1"/>
          <p:cNvSpPr>
            <a:spLocks noGrp="1"/>
          </p:cNvSpPr>
          <p:nvPr>
            <p:ph type="title"/>
          </p:nvPr>
        </p:nvSpPr>
        <p:spPr>
          <a:xfrm>
            <a:off x="1154956" y="2861733"/>
            <a:ext cx="8825657" cy="1915647"/>
          </a:xfrm>
        </p:spPr>
        <p:txBody>
          <a:bodyPr anchor="b"/>
          <a:lstStyle>
            <a:lvl1pPr algn="l">
              <a:defRPr b="0" cap="none" sz="4000"/>
            </a:lvl1pPr>
          </a:lstStyle>
          <a:p>
            <a:r>
              <a:rPr lang="en-US"/>
              <a:t>Click to edit Master title style</a:t>
            </a:r>
            <a:endParaRPr dirty="0" lang="en-US"/>
          </a:p>
        </p:txBody>
      </p:sp>
      <p:sp>
        <p:nvSpPr>
          <p:cNvPr id="1048834" name="Text Placeholder 2"/>
          <p:cNvSpPr>
            <a:spLocks noGrp="1"/>
          </p:cNvSpPr>
          <p:nvPr>
            <p:ph type="body" idx="1"/>
          </p:nvPr>
        </p:nvSpPr>
        <p:spPr>
          <a:xfrm>
            <a:off x="1154955" y="4777381"/>
            <a:ext cx="8825658" cy="860400"/>
          </a:xfrm>
        </p:spPr>
        <p:txBody>
          <a:bodyPr anchor="t"/>
          <a:lstStyle>
            <a:lvl1pPr algn="l" indent="0" marL="0">
              <a:buNone/>
              <a:defRPr cap="all" sz="2000">
                <a:solidFill>
                  <a:schemeClr val="bg2">
                    <a:lumMod val="40000"/>
                    <a:lumOff val="60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83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836" name="Footer Placeholder 4"/>
          <p:cNvSpPr>
            <a:spLocks noGrp="1"/>
          </p:cNvSpPr>
          <p:nvPr>
            <p:ph type="ftr" sz="quarter" idx="11"/>
          </p:nvPr>
        </p:nvSpPr>
        <p:spPr/>
        <p:txBody>
          <a:bodyPr/>
          <a:p>
            <a:endParaRPr lang="en-IN"/>
          </a:p>
        </p:txBody>
      </p:sp>
      <p:sp>
        <p:nvSpPr>
          <p:cNvPr id="1048837"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210" name=""/>
        <p:cNvGrpSpPr/>
        <p:nvPr/>
      </p:nvGrpSpPr>
      <p:grpSpPr>
        <a:xfrm>
          <a:off x="0" y="0"/>
          <a:ext cx="0" cy="0"/>
          <a:chOff x="0" y="0"/>
          <a:chExt cx="0" cy="0"/>
        </a:xfrm>
      </p:grpSpPr>
      <p:sp>
        <p:nvSpPr>
          <p:cNvPr id="1048774" name="Title 1"/>
          <p:cNvSpPr>
            <a:spLocks noGrp="1"/>
          </p:cNvSpPr>
          <p:nvPr>
            <p:ph type="title"/>
          </p:nvPr>
        </p:nvSpPr>
        <p:spPr/>
        <p:txBody>
          <a:bodyPr/>
          <a:p>
            <a:r>
              <a:rPr lang="en-US"/>
              <a:t>Click to edit Master title style</a:t>
            </a:r>
            <a:endParaRPr dirty="0" lang="en-US"/>
          </a:p>
        </p:txBody>
      </p:sp>
      <p:sp>
        <p:nvSpPr>
          <p:cNvPr id="1048775"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76"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77"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8778" name="Footer Placeholder 5"/>
          <p:cNvSpPr>
            <a:spLocks noGrp="1"/>
          </p:cNvSpPr>
          <p:nvPr>
            <p:ph type="ftr" sz="quarter" idx="11"/>
          </p:nvPr>
        </p:nvSpPr>
        <p:spPr/>
        <p:txBody>
          <a:bodyPr/>
          <a:p>
            <a:endParaRPr lang="en-IN"/>
          </a:p>
        </p:txBody>
      </p:sp>
      <p:sp>
        <p:nvSpPr>
          <p:cNvPr id="1048779"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215" name=""/>
        <p:cNvGrpSpPr/>
        <p:nvPr/>
      </p:nvGrpSpPr>
      <p:grpSpPr>
        <a:xfrm>
          <a:off x="0" y="0"/>
          <a:ext cx="0" cy="0"/>
          <a:chOff x="0" y="0"/>
          <a:chExt cx="0" cy="0"/>
        </a:xfrm>
      </p:grpSpPr>
      <p:sp>
        <p:nvSpPr>
          <p:cNvPr id="1048811" name="Title 1"/>
          <p:cNvSpPr>
            <a:spLocks noGrp="1"/>
          </p:cNvSpPr>
          <p:nvPr>
            <p:ph type="title"/>
          </p:nvPr>
        </p:nvSpPr>
        <p:spPr/>
        <p:txBody>
          <a:bodyPr/>
          <a:p>
            <a:r>
              <a:rPr lang="en-US"/>
              <a:t>Click to edit Master title style</a:t>
            </a:r>
            <a:endParaRPr dirty="0" lang="en-US"/>
          </a:p>
        </p:txBody>
      </p:sp>
      <p:sp>
        <p:nvSpPr>
          <p:cNvPr id="1048812" name="Text Placeholder 2"/>
          <p:cNvSpPr>
            <a:spLocks noGrp="1"/>
          </p:cNvSpPr>
          <p:nvPr>
            <p:ph type="body" idx="1"/>
          </p:nvPr>
        </p:nvSpPr>
        <p:spPr>
          <a:xfrm>
            <a:off x="1103313" y="1905000"/>
            <a:ext cx="4396338" cy="576262"/>
          </a:xfrm>
        </p:spPr>
        <p:txBody>
          <a:bodyPr anchor="b">
            <a:noAutofit/>
          </a:bodyPr>
          <a:lstStyle>
            <a:lvl1pPr indent="0" marL="0">
              <a:buNone/>
              <a:defRPr b="0" sz="2400">
                <a:solidFill>
                  <a:schemeClr val="bg2">
                    <a:lumMod val="40000"/>
                    <a:lumOff val="6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13"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14" name="Text Placeholder 4"/>
          <p:cNvSpPr>
            <a:spLocks noGrp="1"/>
          </p:cNvSpPr>
          <p:nvPr>
            <p:ph type="body" sz="quarter" idx="3"/>
          </p:nvPr>
        </p:nvSpPr>
        <p:spPr>
          <a:xfrm>
            <a:off x="5654495" y="1905000"/>
            <a:ext cx="4396339" cy="576262"/>
          </a:xfrm>
        </p:spPr>
        <p:txBody>
          <a:bodyPr anchor="b">
            <a:noAutofit/>
          </a:bodyPr>
          <a:lstStyle>
            <a:lvl1pPr indent="0" marL="0">
              <a:buNone/>
              <a:defRPr b="0" sz="2400">
                <a:solidFill>
                  <a:schemeClr val="bg2">
                    <a:lumMod val="40000"/>
                    <a:lumOff val="6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15"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16" name="Date Placeholder 6"/>
          <p:cNvSpPr>
            <a:spLocks noGrp="1"/>
          </p:cNvSpPr>
          <p:nvPr>
            <p:ph type="dt" sz="half" idx="10"/>
          </p:nvPr>
        </p:nvSpPr>
        <p:spPr/>
        <p:txBody>
          <a:bodyPr/>
          <a:p>
            <a:fld id="{7C70264F-1E01-4F52-887B-2D11D2A1CCE8}" type="datetimeFigureOut">
              <a:rPr lang="en-IN" smtClean="0"/>
              <a:t>29-03-2022</a:t>
            </a:fld>
            <a:endParaRPr lang="en-IN"/>
          </a:p>
        </p:txBody>
      </p:sp>
      <p:sp>
        <p:nvSpPr>
          <p:cNvPr id="1048817" name="Footer Placeholder 7"/>
          <p:cNvSpPr>
            <a:spLocks noGrp="1"/>
          </p:cNvSpPr>
          <p:nvPr>
            <p:ph type="ftr" sz="quarter" idx="11"/>
          </p:nvPr>
        </p:nvSpPr>
        <p:spPr/>
        <p:txBody>
          <a:bodyPr/>
          <a:p>
            <a:endParaRPr lang="en-IN"/>
          </a:p>
        </p:txBody>
      </p:sp>
      <p:sp>
        <p:nvSpPr>
          <p:cNvPr id="1048818" name="Slide Number Placeholder 8"/>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206" name=""/>
        <p:cNvGrpSpPr/>
        <p:nvPr/>
      </p:nvGrpSpPr>
      <p:grpSpPr>
        <a:xfrm>
          <a:off x="0" y="0"/>
          <a:ext cx="0" cy="0"/>
          <a:chOff x="0" y="0"/>
          <a:chExt cx="0" cy="0"/>
        </a:xfrm>
      </p:grpSpPr>
      <p:sp>
        <p:nvSpPr>
          <p:cNvPr id="1048753" name="Title 1"/>
          <p:cNvSpPr>
            <a:spLocks noGrp="1"/>
          </p:cNvSpPr>
          <p:nvPr>
            <p:ph type="title"/>
          </p:nvPr>
        </p:nvSpPr>
        <p:spPr/>
        <p:txBody>
          <a:bodyPr/>
          <a:p>
            <a:r>
              <a:rPr lang="en-US"/>
              <a:t>Click to edit Master title style</a:t>
            </a:r>
            <a:endParaRPr dirty="0" lang="en-US"/>
          </a:p>
        </p:txBody>
      </p:sp>
      <p:sp>
        <p:nvSpPr>
          <p:cNvPr id="1048754"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8755" name="Footer Placeholder 3"/>
          <p:cNvSpPr>
            <a:spLocks noGrp="1"/>
          </p:cNvSpPr>
          <p:nvPr>
            <p:ph type="ftr" sz="quarter" idx="11"/>
          </p:nvPr>
        </p:nvSpPr>
        <p:spPr/>
        <p:txBody>
          <a:bodyPr/>
          <a:p>
            <a:endParaRPr lang="en-IN"/>
          </a:p>
        </p:txBody>
      </p:sp>
      <p:sp>
        <p:nvSpPr>
          <p:cNvPr id="1048756" name="Slide Number Placeholder 4"/>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16" name=""/>
        <p:cNvGrpSpPr/>
        <p:nvPr/>
      </p:nvGrpSpPr>
      <p:grpSpPr>
        <a:xfrm>
          <a:off x="0" y="0"/>
          <a:ext cx="0" cy="0"/>
          <a:chOff x="0" y="0"/>
          <a:chExt cx="0" cy="0"/>
        </a:xfrm>
      </p:grpSpPr>
      <p:sp>
        <p:nvSpPr>
          <p:cNvPr id="1048819" name="Date Placeholder 1"/>
          <p:cNvSpPr>
            <a:spLocks noGrp="1"/>
          </p:cNvSpPr>
          <p:nvPr>
            <p:ph type="dt" sz="half" idx="10"/>
          </p:nvPr>
        </p:nvSpPr>
        <p:spPr/>
        <p:txBody>
          <a:bodyPr/>
          <a:p>
            <a:fld id="{7C70264F-1E01-4F52-887B-2D11D2A1CCE8}" type="datetimeFigureOut">
              <a:rPr lang="en-IN" smtClean="0"/>
              <a:t>29-03-2022</a:t>
            </a:fld>
            <a:endParaRPr lang="en-IN"/>
          </a:p>
        </p:txBody>
      </p:sp>
      <p:sp>
        <p:nvSpPr>
          <p:cNvPr id="1048820" name="Footer Placeholder 2"/>
          <p:cNvSpPr>
            <a:spLocks noGrp="1"/>
          </p:cNvSpPr>
          <p:nvPr>
            <p:ph type="ftr" sz="quarter" idx="11"/>
          </p:nvPr>
        </p:nvSpPr>
        <p:spPr/>
        <p:txBody>
          <a:bodyPr/>
          <a:p>
            <a:endParaRPr lang="en-IN"/>
          </a:p>
        </p:txBody>
      </p:sp>
      <p:sp>
        <p:nvSpPr>
          <p:cNvPr id="1048821" name="Slide Number Placeholder 3"/>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208" name=""/>
        <p:cNvGrpSpPr/>
        <p:nvPr/>
      </p:nvGrpSpPr>
      <p:grpSpPr>
        <a:xfrm>
          <a:off x="0" y="0"/>
          <a:ext cx="0" cy="0"/>
          <a:chOff x="0" y="0"/>
          <a:chExt cx="0" cy="0"/>
        </a:xfrm>
      </p:grpSpPr>
      <p:sp>
        <p:nvSpPr>
          <p:cNvPr id="1048762" name="Title 1"/>
          <p:cNvSpPr>
            <a:spLocks noGrp="1"/>
          </p:cNvSpPr>
          <p:nvPr>
            <p:ph type="title"/>
          </p:nvPr>
        </p:nvSpPr>
        <p:spPr>
          <a:xfrm>
            <a:off x="1154953" y="1447800"/>
            <a:ext cx="3401064" cy="1447800"/>
          </a:xfrm>
        </p:spPr>
        <p:txBody>
          <a:bodyPr anchor="b"/>
          <a:lstStyle>
            <a:lvl1pPr algn="l">
              <a:defRPr b="0" sz="2400"/>
            </a:lvl1pPr>
          </a:lstStyle>
          <a:p>
            <a:r>
              <a:rPr lang="en-US"/>
              <a:t>Click to edit Master title style</a:t>
            </a:r>
            <a:endParaRPr dirty="0" lang="en-US"/>
          </a:p>
        </p:txBody>
      </p:sp>
      <p:sp>
        <p:nvSpPr>
          <p:cNvPr id="104876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64" name="Text Placeholder 3"/>
          <p:cNvSpPr>
            <a:spLocks noGrp="1"/>
          </p:cNvSpPr>
          <p:nvPr>
            <p:ph type="body" sz="half" idx="2"/>
          </p:nvPr>
        </p:nvSpPr>
        <p:spPr>
          <a:xfrm>
            <a:off x="1154953" y="3129280"/>
            <a:ext cx="3401063" cy="2895599"/>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65"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8766" name="Footer Placeholder 5"/>
          <p:cNvSpPr>
            <a:spLocks noGrp="1"/>
          </p:cNvSpPr>
          <p:nvPr>
            <p:ph type="ftr" sz="quarter" idx="11"/>
          </p:nvPr>
        </p:nvSpPr>
        <p:spPr/>
        <p:txBody>
          <a:bodyPr/>
          <a:p>
            <a:endParaRPr lang="en-IN"/>
          </a:p>
        </p:txBody>
      </p:sp>
      <p:sp>
        <p:nvSpPr>
          <p:cNvPr id="1048767"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209" name=""/>
        <p:cNvGrpSpPr/>
        <p:nvPr/>
      </p:nvGrpSpPr>
      <p:grpSpPr>
        <a:xfrm>
          <a:off x="0" y="0"/>
          <a:ext cx="0" cy="0"/>
          <a:chOff x="0" y="0"/>
          <a:chExt cx="0" cy="0"/>
        </a:xfrm>
      </p:grpSpPr>
      <p:sp>
        <p:nvSpPr>
          <p:cNvPr id="1048768" name="Title 1"/>
          <p:cNvSpPr>
            <a:spLocks noGrp="1"/>
          </p:cNvSpPr>
          <p:nvPr>
            <p:ph type="title"/>
          </p:nvPr>
        </p:nvSpPr>
        <p:spPr>
          <a:xfrm>
            <a:off x="1153907" y="1854192"/>
            <a:ext cx="5092906" cy="1574808"/>
          </a:xfrm>
        </p:spPr>
        <p:txBody>
          <a:bodyPr anchor="b">
            <a:normAutofit/>
          </a:bodyPr>
          <a:lstStyle>
            <a:lvl1pPr algn="l">
              <a:defRPr b="0" sz="3600"/>
            </a:lvl1pPr>
          </a:lstStyle>
          <a:p>
            <a:r>
              <a:rPr lang="en-US"/>
              <a:t>Click to edit Master title style</a:t>
            </a:r>
            <a:endParaRPr dirty="0" lang="en-US"/>
          </a:p>
        </p:txBody>
      </p:sp>
      <p:sp>
        <p:nvSpPr>
          <p:cNvPr id="1048769" name="Picture Placeholder 2"/>
          <p:cNvSpPr>
            <a:spLocks noChangeAspect="1" noGrp="1"/>
          </p:cNvSpPr>
          <p:nvPr>
            <p:ph type="pic" idx="1"/>
          </p:nvPr>
        </p:nvSpPr>
        <p:spPr>
          <a:xfrm>
            <a:off x="6949546" y="1143000"/>
            <a:ext cx="3200400" cy="4572000"/>
          </a:xfrm>
          <a:prstGeom prst="roundRect">
            <a:avLst>
              <a:gd name="adj" fmla="val 1858"/>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770" name="Text Placeholder 3"/>
          <p:cNvSpPr>
            <a:spLocks noGrp="1"/>
          </p:cNvSpPr>
          <p:nvPr>
            <p:ph type="body" sz="half" idx="2"/>
          </p:nvPr>
        </p:nvSpPr>
        <p:spPr>
          <a:xfrm>
            <a:off x="1154954" y="3657600"/>
            <a:ext cx="5084979" cy="1371600"/>
          </a:xfrm>
        </p:spPr>
        <p:txBody>
          <a:bodyPr>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71"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8772" name="Footer Placeholder 5"/>
          <p:cNvSpPr>
            <a:spLocks noGrp="1"/>
          </p:cNvSpPr>
          <p:nvPr>
            <p:ph type="ftr" sz="quarter" idx="11"/>
          </p:nvPr>
        </p:nvSpPr>
        <p:spPr/>
        <p:txBody>
          <a:bodyPr/>
          <a:p>
            <a:endParaRPr lang="en-IN"/>
          </a:p>
        </p:txBody>
      </p:sp>
      <p:sp>
        <p:nvSpPr>
          <p:cNvPr id="1048773"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217" name=""/>
        <p:cNvGrpSpPr/>
        <p:nvPr/>
      </p:nvGrpSpPr>
      <p:grpSpPr>
        <a:xfrm>
          <a:off x="0" y="0"/>
          <a:ext cx="0" cy="0"/>
          <a:chOff x="0" y="0"/>
          <a:chExt cx="0" cy="0"/>
        </a:xfrm>
      </p:grpSpPr>
      <p:sp>
        <p:nvSpPr>
          <p:cNvPr id="1048822" name="Title 1"/>
          <p:cNvSpPr>
            <a:spLocks noGrp="1"/>
          </p:cNvSpPr>
          <p:nvPr>
            <p:ph type="title"/>
          </p:nvPr>
        </p:nvSpPr>
        <p:spPr>
          <a:xfrm>
            <a:off x="1154956" y="4800587"/>
            <a:ext cx="8825657" cy="566738"/>
          </a:xfrm>
        </p:spPr>
        <p:txBody>
          <a:bodyPr anchor="b">
            <a:normAutofit/>
          </a:bodyPr>
          <a:lstStyle>
            <a:lvl1pPr algn="l">
              <a:defRPr b="0" sz="2400"/>
            </a:lvl1pPr>
          </a:lstStyle>
          <a:p>
            <a:r>
              <a:rPr lang="en-US"/>
              <a:t>Click to edit Master title style</a:t>
            </a:r>
            <a:endParaRPr dirty="0" lang="en-US"/>
          </a:p>
        </p:txBody>
      </p:sp>
      <p:sp>
        <p:nvSpPr>
          <p:cNvPr id="1048823" name="Picture Placeholder 2"/>
          <p:cNvSpPr>
            <a:spLocks noChangeAspect="1" noGrp="1"/>
          </p:cNvSpPr>
          <p:nvPr>
            <p:ph type="pic" idx="1"/>
          </p:nvPr>
        </p:nvSpPr>
        <p:spPr>
          <a:xfrm>
            <a:off x="1154955" y="685800"/>
            <a:ext cx="8825658" cy="3640666"/>
          </a:xfrm>
          <a:prstGeom prst="roundRect">
            <a:avLst>
              <a:gd name="adj" fmla="val 1858"/>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824" name="Text Placeholder 3"/>
          <p:cNvSpPr>
            <a:spLocks noGrp="1"/>
          </p:cNvSpPr>
          <p:nvPr>
            <p:ph type="body" sz="half" idx="2"/>
          </p:nvPr>
        </p:nvSpPr>
        <p:spPr>
          <a:xfrm>
            <a:off x="1154956" y="5367325"/>
            <a:ext cx="8825656" cy="493712"/>
          </a:xfrm>
        </p:spPr>
        <p:txBody>
          <a:bodyPr>
            <a:normAutofit/>
          </a:bodyPr>
          <a:lstStyle>
            <a:lvl1pPr indent="0" marL="0">
              <a:buNone/>
              <a:defRPr sz="12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825"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8826" name="Footer Placeholder 5"/>
          <p:cNvSpPr>
            <a:spLocks noGrp="1"/>
          </p:cNvSpPr>
          <p:nvPr>
            <p:ph type="ftr" sz="quarter" idx="11"/>
          </p:nvPr>
        </p:nvSpPr>
        <p:spPr/>
        <p:txBody>
          <a:bodyPr/>
          <a:p>
            <a:endParaRPr lang="en-IN"/>
          </a:p>
        </p:txBody>
      </p:sp>
      <p:sp>
        <p:nvSpPr>
          <p:cNvPr id="1048827"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207" name=""/>
        <p:cNvGrpSpPr/>
        <p:nvPr/>
      </p:nvGrpSpPr>
      <p:grpSpPr>
        <a:xfrm>
          <a:off x="0" y="0"/>
          <a:ext cx="0" cy="0"/>
          <a:chOff x="0" y="0"/>
          <a:chExt cx="0" cy="0"/>
        </a:xfrm>
      </p:grpSpPr>
      <p:sp>
        <p:nvSpPr>
          <p:cNvPr id="1048757"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dirty="0" lang="en-US"/>
          </a:p>
        </p:txBody>
      </p:sp>
      <p:sp>
        <p:nvSpPr>
          <p:cNvPr id="1048758" name="Text Placeholder 3"/>
          <p:cNvSpPr>
            <a:spLocks noGrp="1"/>
          </p:cNvSpPr>
          <p:nvPr>
            <p:ph type="body" sz="half" idx="2"/>
          </p:nvPr>
        </p:nvSpPr>
        <p:spPr>
          <a:xfrm>
            <a:off x="1154954" y="3657600"/>
            <a:ext cx="8825659" cy="2362200"/>
          </a:xfrm>
        </p:spPr>
        <p:txBody>
          <a:bodyPr anchor="ctr">
            <a:normAutofit/>
          </a:bodyPr>
          <a:lstStyle>
            <a:lvl1pPr indent="0" marL="0">
              <a:buNone/>
              <a:defRPr sz="18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59"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760" name="Footer Placeholder 4"/>
          <p:cNvSpPr>
            <a:spLocks noGrp="1"/>
          </p:cNvSpPr>
          <p:nvPr>
            <p:ph type="ftr" sz="quarter" idx="11"/>
          </p:nvPr>
        </p:nvSpPr>
        <p:spPr/>
        <p:txBody>
          <a:bodyPr/>
          <a:p>
            <a:endParaRPr lang="en-IN"/>
          </a:p>
        </p:txBody>
      </p:sp>
      <p:sp>
        <p:nvSpPr>
          <p:cNvPr id="1048761"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213" name=""/>
        <p:cNvGrpSpPr/>
        <p:nvPr/>
      </p:nvGrpSpPr>
      <p:grpSpPr>
        <a:xfrm>
          <a:off x="0" y="0"/>
          <a:ext cx="0" cy="0"/>
          <a:chOff x="0" y="0"/>
          <a:chExt cx="0" cy="0"/>
        </a:xfrm>
      </p:grpSpPr>
      <p:sp>
        <p:nvSpPr>
          <p:cNvPr id="1048798"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dirty="0" lang="en-US"/>
          </a:p>
        </p:txBody>
      </p:sp>
      <p:sp>
        <p:nvSpPr>
          <p:cNvPr id="1048799" name="Text Placeholder 3"/>
          <p:cNvSpPr>
            <a:spLocks noGrp="1"/>
          </p:cNvSpPr>
          <p:nvPr>
            <p:ph type="body" sz="half" idx="14"/>
          </p:nvPr>
        </p:nvSpPr>
        <p:spPr>
          <a:xfrm>
            <a:off x="1930400" y="3771174"/>
            <a:ext cx="7279649" cy="342174"/>
          </a:xfrm>
        </p:spPr>
        <p:txBody>
          <a:bodyPr anchor="t" bIns="45720" lIns="91440" rIns="91440" rtlCol="0" tIns="45720" vert="horz">
            <a:normAutofit/>
          </a:bodyPr>
          <a:lstStyle>
            <a:lvl1pPr indent="0" marL="0">
              <a:buNone/>
              <a:defRPr b="0" cap="small" dirty="0" sz="1400" i="0" kern="1200" lang="en-US">
                <a:solidFill>
                  <a:schemeClr val="bg2">
                    <a:lumMod val="40000"/>
                    <a:lumOff val="60000"/>
                  </a:schemeClr>
                </a:solidFill>
                <a:latin typeface="+mj-lt"/>
                <a:ea typeface="+mj-ea"/>
                <a:cs typeface="+mj-cs"/>
              </a:defRPr>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indent="0" lvl="0" marL="0">
              <a:buNone/>
            </a:pPr>
            <a:r>
              <a:rPr lang="en-US"/>
              <a:t>Click to edit Master text styles</a:t>
            </a:r>
          </a:p>
        </p:txBody>
      </p:sp>
      <p:sp>
        <p:nvSpPr>
          <p:cNvPr id="1048800" name="Text Placeholder 3"/>
          <p:cNvSpPr>
            <a:spLocks noGrp="1"/>
          </p:cNvSpPr>
          <p:nvPr>
            <p:ph type="body" sz="half" idx="2"/>
          </p:nvPr>
        </p:nvSpPr>
        <p:spPr>
          <a:xfrm>
            <a:off x="1154954" y="4350657"/>
            <a:ext cx="8825659" cy="1676400"/>
          </a:xfrm>
        </p:spPr>
        <p:txBody>
          <a:bodyPr anchor="ctr">
            <a:normAutofit/>
          </a:bodyPr>
          <a:lstStyle>
            <a:lvl1pPr indent="0" marL="0">
              <a:buNone/>
              <a:defRPr sz="18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801"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802" name="Footer Placeholder 4"/>
          <p:cNvSpPr>
            <a:spLocks noGrp="1"/>
          </p:cNvSpPr>
          <p:nvPr>
            <p:ph type="ftr" sz="quarter" idx="11"/>
          </p:nvPr>
        </p:nvSpPr>
        <p:spPr/>
        <p:txBody>
          <a:bodyPr/>
          <a:p>
            <a:endParaRPr lang="en-IN"/>
          </a:p>
        </p:txBody>
      </p:sp>
      <p:sp>
        <p:nvSpPr>
          <p:cNvPr id="1048803" name="Slide Number Placeholder 5"/>
          <p:cNvSpPr>
            <a:spLocks noGrp="1"/>
          </p:cNvSpPr>
          <p:nvPr>
            <p:ph type="sldNum" sz="quarter" idx="12"/>
          </p:nvPr>
        </p:nvSpPr>
        <p:spPr/>
        <p:txBody>
          <a:bodyPr/>
          <a:p>
            <a:fld id="{E4D637E7-EA05-4CB6-A33C-7D9CACDE306A}" type="slidenum">
              <a:rPr lang="en-IN" smtClean="0"/>
              <a:t>‹#›</a:t>
            </a:fld>
            <a:endParaRPr lang="en-IN"/>
          </a:p>
        </p:txBody>
      </p:sp>
      <p:sp>
        <p:nvSpPr>
          <p:cNvPr id="1048804" name="TextBox 11"/>
          <p:cNvSpPr txBox="1"/>
          <p:nvPr/>
        </p:nvSpPr>
        <p:spPr>
          <a:xfrm>
            <a:off x="898295" y="971253"/>
            <a:ext cx="801912" cy="1907541"/>
          </a:xfrm>
          <a:prstGeom prst="rect"/>
          <a:noFill/>
        </p:spPr>
        <p:txBody>
          <a:bodyPr rtlCol="0" wrap="square">
            <a:spAutoFit/>
          </a:bodyPr>
          <a:lstStyle>
            <a:defPPr>
              <a:defRPr lang="en-US"/>
            </a:defPPr>
            <a:lvl1pPr algn="r">
              <a:defRPr b="0" sz="12200" i="0">
                <a:solidFill>
                  <a:schemeClr val="bg2">
                    <a:lumMod val="40000"/>
                    <a:lumOff val="60000"/>
                  </a:schemeClr>
                </a:solidFill>
                <a:latin typeface="Arial"/>
                <a:ea typeface="+mj-ea"/>
                <a:cs typeface="+mj-cs"/>
              </a:defRPr>
            </a:lvl1pPr>
          </a:lstStyle>
          <a:p>
            <a:pPr lvl="0"/>
            <a:r>
              <a:rPr dirty="0" lang="en-US"/>
              <a:t>“</a:t>
            </a:r>
          </a:p>
        </p:txBody>
      </p:sp>
      <p:sp>
        <p:nvSpPr>
          <p:cNvPr id="1048805" name="TextBox 14"/>
          <p:cNvSpPr txBox="1"/>
          <p:nvPr/>
        </p:nvSpPr>
        <p:spPr>
          <a:xfrm>
            <a:off x="9330490" y="2613787"/>
            <a:ext cx="801912" cy="1907541"/>
          </a:xfrm>
          <a:prstGeom prst="rect"/>
          <a:noFill/>
        </p:spPr>
        <p:txBody>
          <a:bodyPr rtlCol="0" wrap="square">
            <a:spAutoFit/>
          </a:bodyPr>
          <a:lstStyle>
            <a:defPPr>
              <a:defRPr lang="en-US"/>
            </a:defPPr>
            <a:lvl1pPr algn="r">
              <a:defRPr b="0" sz="12200" i="0">
                <a:solidFill>
                  <a:schemeClr val="bg2">
                    <a:lumMod val="40000"/>
                    <a:lumOff val="60000"/>
                  </a:schemeClr>
                </a:solidFill>
                <a:latin typeface="Arial"/>
                <a:ea typeface="+mj-ea"/>
                <a:cs typeface="+mj-cs"/>
              </a:defRPr>
            </a:lvl1pPr>
          </a:lstStyle>
          <a:p>
            <a:pPr lvl="0"/>
            <a:r>
              <a:rPr dirty="0" lang="en-US"/>
              <a: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294" name=""/>
        <p:cNvGrpSpPr/>
        <p:nvPr/>
      </p:nvGrpSpPr>
      <p:grpSpPr>
        <a:xfrm>
          <a:off x="0" y="0"/>
          <a:ext cx="0" cy="0"/>
          <a:chOff x="0" y="0"/>
          <a:chExt cx="0" cy="0"/>
        </a:xfrm>
      </p:grpSpPr>
      <p:sp>
        <p:nvSpPr>
          <p:cNvPr id="1049321" name="Title 1"/>
          <p:cNvSpPr>
            <a:spLocks noGrp="1"/>
          </p:cNvSpPr>
          <p:nvPr>
            <p:ph type="title"/>
          </p:nvPr>
        </p:nvSpPr>
        <p:spPr>
          <a:xfrm>
            <a:off x="7085012" y="685800"/>
            <a:ext cx="3657600" cy="1371600"/>
          </a:xfrm>
        </p:spPr>
        <p:txBody>
          <a:bodyPr anchor="b">
            <a:normAutofit/>
          </a:bodyPr>
          <a:lstStyle>
            <a:lvl1pPr algn="l">
              <a:defRPr b="0" sz="2400"/>
            </a:lvl1pPr>
          </a:lstStyle>
          <a:p>
            <a:r>
              <a:rPr lang="en-US"/>
              <a:t>Click to edit Master title style</a:t>
            </a:r>
            <a:endParaRPr dirty="0" lang="en-US"/>
          </a:p>
        </p:txBody>
      </p:sp>
      <p:sp>
        <p:nvSpPr>
          <p:cNvPr id="1049322" name="Content Placeholder 2"/>
          <p:cNvSpPr>
            <a:spLocks noGrp="1"/>
          </p:cNvSpPr>
          <p:nvPr>
            <p:ph idx="1"/>
          </p:nvPr>
        </p:nvSpPr>
        <p:spPr>
          <a:xfrm>
            <a:off x="684212" y="685800"/>
            <a:ext cx="5943601" cy="5308600"/>
          </a:xfrm>
        </p:spPr>
        <p:txBody>
          <a:bodyPr anchor="ct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323" name="Text Placeholder 3"/>
          <p:cNvSpPr>
            <a:spLocks noGrp="1"/>
          </p:cNvSpPr>
          <p:nvPr>
            <p:ph type="body" sz="half" idx="2"/>
          </p:nvPr>
        </p:nvSpPr>
        <p:spPr>
          <a:xfrm>
            <a:off x="7085012" y="2209799"/>
            <a:ext cx="3657600" cy="2091267"/>
          </a:xfrm>
        </p:spPr>
        <p:txBody>
          <a:bodyPr anchor="t">
            <a:normAutofit/>
          </a:bodyPr>
          <a:lstStyle>
            <a:lvl1pPr indent="0" marL="0">
              <a:buNone/>
              <a:defRPr sz="16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324"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325" name="Footer Placeholder 5"/>
          <p:cNvSpPr>
            <a:spLocks noGrp="1"/>
          </p:cNvSpPr>
          <p:nvPr>
            <p:ph type="ftr" sz="quarter" idx="11"/>
          </p:nvPr>
        </p:nvSpPr>
        <p:spPr/>
        <p:txBody>
          <a:bodyPr/>
          <a:p>
            <a:endParaRPr lang="en-IN"/>
          </a:p>
        </p:txBody>
      </p:sp>
      <p:sp>
        <p:nvSpPr>
          <p:cNvPr id="1049326"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Name Card">
    <p:spTree>
      <p:nvGrpSpPr>
        <p:cNvPr id="214" name=""/>
        <p:cNvGrpSpPr/>
        <p:nvPr/>
      </p:nvGrpSpPr>
      <p:grpSpPr>
        <a:xfrm>
          <a:off x="0" y="0"/>
          <a:ext cx="0" cy="0"/>
          <a:chOff x="0" y="0"/>
          <a:chExt cx="0" cy="0"/>
        </a:xfrm>
      </p:grpSpPr>
      <p:sp>
        <p:nvSpPr>
          <p:cNvPr id="1048806" name="Title 1"/>
          <p:cNvSpPr>
            <a:spLocks noGrp="1"/>
          </p:cNvSpPr>
          <p:nvPr>
            <p:ph type="title"/>
          </p:nvPr>
        </p:nvSpPr>
        <p:spPr>
          <a:xfrm>
            <a:off x="1154954" y="3124201"/>
            <a:ext cx="8825660" cy="1653180"/>
          </a:xfrm>
        </p:spPr>
        <p:txBody>
          <a:bodyPr anchor="b"/>
          <a:lstStyle>
            <a:lvl1pPr algn="l">
              <a:defRPr b="0" cap="none" sz="4000"/>
            </a:lvl1pPr>
          </a:lstStyle>
          <a:p>
            <a:r>
              <a:rPr lang="en-US"/>
              <a:t>Click to edit Master title style</a:t>
            </a:r>
            <a:endParaRPr dirty="0" lang="en-US"/>
          </a:p>
        </p:txBody>
      </p:sp>
      <p:sp>
        <p:nvSpPr>
          <p:cNvPr id="1048807" name="Text Placeholder 2"/>
          <p:cNvSpPr>
            <a:spLocks noGrp="1"/>
          </p:cNvSpPr>
          <p:nvPr>
            <p:ph type="body" idx="1"/>
          </p:nvPr>
        </p:nvSpPr>
        <p:spPr>
          <a:xfrm>
            <a:off x="1154954" y="4777381"/>
            <a:ext cx="8825659" cy="860400"/>
          </a:xfrm>
        </p:spPr>
        <p:txBody>
          <a:bodyPr anchor="t"/>
          <a:lstStyle>
            <a:lvl1pPr algn="l" indent="0" marL="0">
              <a:buNone/>
              <a:defRPr cap="none" sz="2000">
                <a:solidFill>
                  <a:schemeClr val="bg2">
                    <a:lumMod val="40000"/>
                    <a:lumOff val="60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808"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809" name="Footer Placeholder 4"/>
          <p:cNvSpPr>
            <a:spLocks noGrp="1"/>
          </p:cNvSpPr>
          <p:nvPr>
            <p:ph type="ftr" sz="quarter" idx="11"/>
          </p:nvPr>
        </p:nvSpPr>
        <p:spPr/>
        <p:txBody>
          <a:bodyPr/>
          <a:p>
            <a:endParaRPr lang="en-IN"/>
          </a:p>
        </p:txBody>
      </p:sp>
      <p:sp>
        <p:nvSpPr>
          <p:cNvPr id="1048810"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3 Column">
    <p:spTree>
      <p:nvGrpSpPr>
        <p:cNvPr id="221" name=""/>
        <p:cNvGrpSpPr/>
        <p:nvPr/>
      </p:nvGrpSpPr>
      <p:grpSpPr>
        <a:xfrm>
          <a:off x="0" y="0"/>
          <a:ext cx="0" cy="0"/>
          <a:chOff x="0" y="0"/>
          <a:chExt cx="0" cy="0"/>
        </a:xfrm>
      </p:grpSpPr>
      <p:sp>
        <p:nvSpPr>
          <p:cNvPr id="1048843" name="Title 1"/>
          <p:cNvSpPr>
            <a:spLocks noGrp="1"/>
          </p:cNvSpPr>
          <p:nvPr>
            <p:ph type="title"/>
          </p:nvPr>
        </p:nvSpPr>
        <p:spPr/>
        <p:txBody>
          <a:bodyPr/>
          <a:lstStyle>
            <a:lvl1pPr>
              <a:defRPr sz="4200"/>
            </a:lvl1pPr>
          </a:lstStyle>
          <a:p>
            <a:r>
              <a:rPr lang="en-US"/>
              <a:t>Click to edit Master title style</a:t>
            </a:r>
            <a:endParaRPr dirty="0" lang="en-US"/>
          </a:p>
        </p:txBody>
      </p:sp>
      <p:sp>
        <p:nvSpPr>
          <p:cNvPr id="1048844" name="Text Placeholder 2"/>
          <p:cNvSpPr>
            <a:spLocks noGrp="1"/>
          </p:cNvSpPr>
          <p:nvPr>
            <p:ph type="body" idx="1"/>
          </p:nvPr>
        </p:nvSpPr>
        <p:spPr>
          <a:xfrm>
            <a:off x="632947" y="1981200"/>
            <a:ext cx="2946866" cy="576262"/>
          </a:xfrm>
        </p:spPr>
        <p:txBody>
          <a:bodyPr anchor="b">
            <a:noAutofit/>
          </a:bodyPr>
          <a:lstStyle>
            <a:lvl1pPr indent="0" marL="0">
              <a:buNone/>
              <a:defRPr b="0" sz="2400">
                <a:solidFill>
                  <a:schemeClr val="bg2">
                    <a:lumMod val="40000"/>
                    <a:lumOff val="6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45" name="Text Placeholder 3"/>
          <p:cNvSpPr>
            <a:spLocks noGrp="1"/>
          </p:cNvSpPr>
          <p:nvPr>
            <p:ph type="body" sz="half" idx="15"/>
          </p:nvPr>
        </p:nvSpPr>
        <p:spPr>
          <a:xfrm>
            <a:off x="652463" y="2667000"/>
            <a:ext cx="2927350" cy="3589338"/>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846" name="Text Placeholder 4"/>
          <p:cNvSpPr>
            <a:spLocks noGrp="1"/>
          </p:cNvSpPr>
          <p:nvPr>
            <p:ph type="body" sz="quarter" idx="3"/>
          </p:nvPr>
        </p:nvSpPr>
        <p:spPr>
          <a:xfrm>
            <a:off x="3883659" y="1981200"/>
            <a:ext cx="2936241" cy="576262"/>
          </a:xfrm>
        </p:spPr>
        <p:txBody>
          <a:bodyPr anchor="b">
            <a:noAutofit/>
          </a:bodyPr>
          <a:lstStyle>
            <a:lvl1pPr indent="0" marL="0">
              <a:buNone/>
              <a:defRPr b="0" sz="2400">
                <a:solidFill>
                  <a:schemeClr val="bg2">
                    <a:lumMod val="40000"/>
                    <a:lumOff val="6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47" name="Text Placeholder 3"/>
          <p:cNvSpPr>
            <a:spLocks noGrp="1"/>
          </p:cNvSpPr>
          <p:nvPr>
            <p:ph type="body" sz="half" idx="16"/>
          </p:nvPr>
        </p:nvSpPr>
        <p:spPr>
          <a:xfrm>
            <a:off x="3873106" y="2667000"/>
            <a:ext cx="2946794" cy="3589338"/>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848" name="Text Placeholder 4"/>
          <p:cNvSpPr>
            <a:spLocks noGrp="1"/>
          </p:cNvSpPr>
          <p:nvPr>
            <p:ph type="body" sz="quarter" idx="13"/>
          </p:nvPr>
        </p:nvSpPr>
        <p:spPr>
          <a:xfrm>
            <a:off x="7124700" y="1981200"/>
            <a:ext cx="2932113" cy="576262"/>
          </a:xfrm>
        </p:spPr>
        <p:txBody>
          <a:bodyPr anchor="b">
            <a:noAutofit/>
          </a:bodyPr>
          <a:lstStyle>
            <a:lvl1pPr indent="0" marL="0">
              <a:buNone/>
              <a:defRPr b="0" sz="2400">
                <a:solidFill>
                  <a:schemeClr val="bg2">
                    <a:lumMod val="40000"/>
                    <a:lumOff val="6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849" name="Text Placeholder 3"/>
          <p:cNvSpPr>
            <a:spLocks noGrp="1"/>
          </p:cNvSpPr>
          <p:nvPr>
            <p:ph type="body" sz="half" idx="17"/>
          </p:nvPr>
        </p:nvSpPr>
        <p:spPr>
          <a:xfrm>
            <a:off x="7124700" y="2667000"/>
            <a:ext cx="2932113" cy="3589338"/>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cxnSp>
        <p:nvCxnSpPr>
          <p:cNvPr id="3145746" name="Straight Connector 16"/>
          <p:cNvCxnSpPr>
            <a:cxnSpLocks/>
          </p:cNvCxnSpPr>
          <p:nvPr/>
        </p:nvCxnSpPr>
        <p:spPr>
          <a:xfrm>
            <a:off x="3726142" y="2133600"/>
            <a:ext cx="0" cy="3962400"/>
          </a:xfrm>
          <a:prstGeom prst="line"/>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47" name="Straight Connector 17"/>
          <p:cNvCxnSpPr>
            <a:cxnSpLocks/>
          </p:cNvCxnSpPr>
          <p:nvPr/>
        </p:nvCxnSpPr>
        <p:spPr>
          <a:xfrm>
            <a:off x="6962227" y="2133600"/>
            <a:ext cx="0" cy="3966882"/>
          </a:xfrm>
          <a:prstGeom prst="line"/>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048850"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851" name="Footer Placeholder 4"/>
          <p:cNvSpPr>
            <a:spLocks noGrp="1"/>
          </p:cNvSpPr>
          <p:nvPr>
            <p:ph type="ftr" sz="quarter" idx="11"/>
          </p:nvPr>
        </p:nvSpPr>
        <p:spPr/>
        <p:txBody>
          <a:bodyPr/>
          <a:p>
            <a:endParaRPr lang="en-IN"/>
          </a:p>
        </p:txBody>
      </p:sp>
      <p:sp>
        <p:nvSpPr>
          <p:cNvPr id="1048852"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212" name=""/>
        <p:cNvGrpSpPr/>
        <p:nvPr/>
      </p:nvGrpSpPr>
      <p:grpSpPr>
        <a:xfrm>
          <a:off x="0" y="0"/>
          <a:ext cx="0" cy="0"/>
          <a:chOff x="0" y="0"/>
          <a:chExt cx="0" cy="0"/>
        </a:xfrm>
      </p:grpSpPr>
      <p:sp>
        <p:nvSpPr>
          <p:cNvPr id="1048785" name="Title 1"/>
          <p:cNvSpPr>
            <a:spLocks noGrp="1"/>
          </p:cNvSpPr>
          <p:nvPr>
            <p:ph type="title"/>
          </p:nvPr>
        </p:nvSpPr>
        <p:spPr/>
        <p:txBody>
          <a:bodyPr/>
          <a:lstStyle>
            <a:lvl1pPr>
              <a:defRPr sz="4200"/>
            </a:lvl1pPr>
          </a:lstStyle>
          <a:p>
            <a:r>
              <a:rPr lang="en-US"/>
              <a:t>Click to edit Master title style</a:t>
            </a:r>
            <a:endParaRPr dirty="0" lang="en-US"/>
          </a:p>
        </p:txBody>
      </p:sp>
      <p:sp>
        <p:nvSpPr>
          <p:cNvPr id="1048786" name="Text Placeholder 2"/>
          <p:cNvSpPr>
            <a:spLocks noGrp="1"/>
          </p:cNvSpPr>
          <p:nvPr>
            <p:ph type="body" idx="1"/>
          </p:nvPr>
        </p:nvSpPr>
        <p:spPr>
          <a:xfrm>
            <a:off x="652463" y="4250949"/>
            <a:ext cx="2940050" cy="576262"/>
          </a:xfrm>
        </p:spPr>
        <p:txBody>
          <a:bodyPr anchor="b">
            <a:noAutofit/>
          </a:bodyPr>
          <a:lstStyle>
            <a:lvl1pPr indent="0" marL="0">
              <a:buNone/>
              <a:defRPr b="0" sz="2400">
                <a:solidFill>
                  <a:schemeClr val="bg2">
                    <a:lumMod val="40000"/>
                    <a:lumOff val="6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87" name="Picture Placeholder 2"/>
          <p:cNvSpPr>
            <a:spLocks noChangeAspect="1" noGrp="1"/>
          </p:cNvSpPr>
          <p:nvPr>
            <p:ph type="pic" idx="15"/>
          </p:nvPr>
        </p:nvSpPr>
        <p:spPr>
          <a:xfrm>
            <a:off x="652463" y="2209800"/>
            <a:ext cx="2940050" cy="1524000"/>
          </a:xfrm>
          <a:prstGeom prst="roundRect">
            <a:avLst>
              <a:gd name="adj" fmla="val 1858"/>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788" name="Text Placeholder 3"/>
          <p:cNvSpPr>
            <a:spLocks noGrp="1"/>
          </p:cNvSpPr>
          <p:nvPr>
            <p:ph type="body" sz="half" idx="18"/>
          </p:nvPr>
        </p:nvSpPr>
        <p:spPr>
          <a:xfrm>
            <a:off x="652463" y="4827211"/>
            <a:ext cx="2940050" cy="659189"/>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89" name="Text Placeholder 4"/>
          <p:cNvSpPr>
            <a:spLocks noGrp="1"/>
          </p:cNvSpPr>
          <p:nvPr>
            <p:ph type="body" sz="quarter" idx="3"/>
          </p:nvPr>
        </p:nvSpPr>
        <p:spPr>
          <a:xfrm>
            <a:off x="3889375" y="4250949"/>
            <a:ext cx="2930525" cy="576262"/>
          </a:xfrm>
        </p:spPr>
        <p:txBody>
          <a:bodyPr anchor="b">
            <a:noAutofit/>
          </a:bodyPr>
          <a:lstStyle>
            <a:lvl1pPr indent="0" marL="0">
              <a:buNone/>
              <a:defRPr b="0" sz="2400">
                <a:solidFill>
                  <a:schemeClr val="bg2">
                    <a:lumMod val="40000"/>
                    <a:lumOff val="6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90" name="Picture Placeholder 2"/>
          <p:cNvSpPr>
            <a:spLocks noChangeAspect="1" noGrp="1"/>
          </p:cNvSpPr>
          <p:nvPr>
            <p:ph type="pic" idx="21"/>
          </p:nvPr>
        </p:nvSpPr>
        <p:spPr>
          <a:xfrm>
            <a:off x="3889374" y="2209800"/>
            <a:ext cx="2930525" cy="1524000"/>
          </a:xfrm>
          <a:prstGeom prst="roundRect">
            <a:avLst>
              <a:gd name="adj" fmla="val 1858"/>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791" name="Text Placeholder 3"/>
          <p:cNvSpPr>
            <a:spLocks noGrp="1"/>
          </p:cNvSpPr>
          <p:nvPr>
            <p:ph type="body" sz="half" idx="19"/>
          </p:nvPr>
        </p:nvSpPr>
        <p:spPr>
          <a:xfrm>
            <a:off x="3888022" y="4827210"/>
            <a:ext cx="2934406" cy="659189"/>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92" name="Text Placeholder 4"/>
          <p:cNvSpPr>
            <a:spLocks noGrp="1"/>
          </p:cNvSpPr>
          <p:nvPr>
            <p:ph type="body" sz="quarter" idx="13"/>
          </p:nvPr>
        </p:nvSpPr>
        <p:spPr>
          <a:xfrm>
            <a:off x="7124700" y="4250949"/>
            <a:ext cx="2932113" cy="576262"/>
          </a:xfrm>
        </p:spPr>
        <p:txBody>
          <a:bodyPr anchor="b">
            <a:noAutofit/>
          </a:bodyPr>
          <a:lstStyle>
            <a:lvl1pPr indent="0" marL="0">
              <a:buNone/>
              <a:defRPr b="0" sz="2400">
                <a:solidFill>
                  <a:schemeClr val="bg2">
                    <a:lumMod val="40000"/>
                    <a:lumOff val="60000"/>
                  </a:schemeClr>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793" name="Picture Placeholder 2"/>
          <p:cNvSpPr>
            <a:spLocks noChangeAspect="1" noGrp="1"/>
          </p:cNvSpPr>
          <p:nvPr>
            <p:ph type="pic" idx="22"/>
          </p:nvPr>
        </p:nvSpPr>
        <p:spPr>
          <a:xfrm>
            <a:off x="7124699" y="2209800"/>
            <a:ext cx="2932113" cy="1524000"/>
          </a:xfrm>
          <a:prstGeom prst="roundRect">
            <a:avLst>
              <a:gd name="adj" fmla="val 1858"/>
            </a:avLst>
          </a:prstGeom>
          <a:effectLst>
            <a:outerShdw algn="tl" blurRad="50800" dir="5400000" dist="50800" rotWithShape="0">
              <a:srgbClr val="000000">
                <a:alpha val="43000"/>
              </a:srgbClr>
            </a:out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8794" name="Text Placeholder 3"/>
          <p:cNvSpPr>
            <a:spLocks noGrp="1"/>
          </p:cNvSpPr>
          <p:nvPr>
            <p:ph type="body" sz="half" idx="20"/>
          </p:nvPr>
        </p:nvSpPr>
        <p:spPr>
          <a:xfrm>
            <a:off x="7124575" y="4827208"/>
            <a:ext cx="2935997" cy="659189"/>
          </a:xfrm>
        </p:spPr>
        <p:txBody>
          <a:bodyPr anchor="t">
            <a:normAutofit/>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cxnSp>
        <p:nvCxnSpPr>
          <p:cNvPr id="3145744" name="Straight Connector 18"/>
          <p:cNvCxnSpPr>
            <a:cxnSpLocks/>
          </p:cNvCxnSpPr>
          <p:nvPr/>
        </p:nvCxnSpPr>
        <p:spPr>
          <a:xfrm>
            <a:off x="3726142" y="2133600"/>
            <a:ext cx="0" cy="3962400"/>
          </a:xfrm>
          <a:prstGeom prst="line"/>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3145745" name="Straight Connector 19"/>
          <p:cNvCxnSpPr>
            <a:cxnSpLocks/>
          </p:cNvCxnSpPr>
          <p:nvPr/>
        </p:nvCxnSpPr>
        <p:spPr>
          <a:xfrm>
            <a:off x="6962227" y="2133600"/>
            <a:ext cx="0" cy="3966882"/>
          </a:xfrm>
          <a:prstGeom prst="line"/>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04879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796" name="Footer Placeholder 4"/>
          <p:cNvSpPr>
            <a:spLocks noGrp="1"/>
          </p:cNvSpPr>
          <p:nvPr>
            <p:ph type="ftr" sz="quarter" idx="11"/>
          </p:nvPr>
        </p:nvSpPr>
        <p:spPr/>
        <p:txBody>
          <a:bodyPr/>
          <a:p>
            <a:endParaRPr lang="en-IN"/>
          </a:p>
        </p:txBody>
      </p:sp>
      <p:sp>
        <p:nvSpPr>
          <p:cNvPr id="1048797"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218" name=""/>
        <p:cNvGrpSpPr/>
        <p:nvPr/>
      </p:nvGrpSpPr>
      <p:grpSpPr>
        <a:xfrm>
          <a:off x="0" y="0"/>
          <a:ext cx="0" cy="0"/>
          <a:chOff x="0" y="0"/>
          <a:chExt cx="0" cy="0"/>
        </a:xfrm>
      </p:grpSpPr>
      <p:sp>
        <p:nvSpPr>
          <p:cNvPr id="1048828" name="Title 1"/>
          <p:cNvSpPr>
            <a:spLocks noGrp="1"/>
          </p:cNvSpPr>
          <p:nvPr>
            <p:ph type="title"/>
          </p:nvPr>
        </p:nvSpPr>
        <p:spPr/>
        <p:txBody>
          <a:bodyPr/>
          <a:p>
            <a:r>
              <a:rPr lang="en-US"/>
              <a:t>Click to edit Master title style</a:t>
            </a:r>
            <a:endParaRPr dirty="0" lang="en-US"/>
          </a:p>
        </p:txBody>
      </p:sp>
      <p:sp>
        <p:nvSpPr>
          <p:cNvPr id="1048829" name="Vertical Text Placeholder 2"/>
          <p:cNvSpPr>
            <a:spLocks noGrp="1"/>
          </p:cNvSpPr>
          <p:nvPr>
            <p:ph type="body" orient="vert" idx="1"/>
          </p:nvPr>
        </p:nvSpPr>
        <p:spPr/>
        <p:txBody>
          <a:bodyPr anchor="t" anchorCtr="0"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830"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831" name="Footer Placeholder 4"/>
          <p:cNvSpPr>
            <a:spLocks noGrp="1"/>
          </p:cNvSpPr>
          <p:nvPr>
            <p:ph type="ftr" sz="quarter" idx="11"/>
          </p:nvPr>
        </p:nvSpPr>
        <p:spPr/>
        <p:txBody>
          <a:bodyPr/>
          <a:p>
            <a:endParaRPr lang="en-IN"/>
          </a:p>
        </p:txBody>
      </p:sp>
      <p:sp>
        <p:nvSpPr>
          <p:cNvPr id="1048832"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211" name=""/>
        <p:cNvGrpSpPr/>
        <p:nvPr/>
      </p:nvGrpSpPr>
      <p:grpSpPr>
        <a:xfrm>
          <a:off x="0" y="0"/>
          <a:ext cx="0" cy="0"/>
          <a:chOff x="0" y="0"/>
          <a:chExt cx="0" cy="0"/>
        </a:xfrm>
      </p:grpSpPr>
      <p:sp>
        <p:nvSpPr>
          <p:cNvPr id="1048780" name="Vertical Title 1"/>
          <p:cNvSpPr>
            <a:spLocks noGrp="1"/>
          </p:cNvSpPr>
          <p:nvPr>
            <p:ph type="title" orient="vert"/>
          </p:nvPr>
        </p:nvSpPr>
        <p:spPr>
          <a:xfrm>
            <a:off x="8304212" y="430213"/>
            <a:ext cx="1752601" cy="5826125"/>
          </a:xfrm>
        </p:spPr>
        <p:txBody>
          <a:bodyPr anchor="b" anchorCtr="0" vert="eaVert"/>
          <a:p>
            <a:r>
              <a:rPr lang="en-US"/>
              <a:t>Click to edit Master title style</a:t>
            </a:r>
            <a:endParaRPr dirty="0" lang="en-US"/>
          </a:p>
        </p:txBody>
      </p:sp>
      <p:sp>
        <p:nvSpPr>
          <p:cNvPr id="1048781" name="Vertical Text Placeholder 2"/>
          <p:cNvSpPr>
            <a:spLocks noGrp="1"/>
          </p:cNvSpPr>
          <p:nvPr>
            <p:ph type="body" orient="vert" idx="1"/>
          </p:nvPr>
        </p:nvSpPr>
        <p:spPr>
          <a:xfrm>
            <a:off x="652463" y="887414"/>
            <a:ext cx="7423149" cy="5368924"/>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82"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783" name="Footer Placeholder 4"/>
          <p:cNvSpPr>
            <a:spLocks noGrp="1"/>
          </p:cNvSpPr>
          <p:nvPr>
            <p:ph type="ftr" sz="quarter" idx="11"/>
          </p:nvPr>
        </p:nvSpPr>
        <p:spPr/>
        <p:txBody>
          <a:bodyPr/>
          <a:p>
            <a:endParaRPr lang="en-IN"/>
          </a:p>
        </p:txBody>
      </p:sp>
      <p:sp>
        <p:nvSpPr>
          <p:cNvPr id="1048784"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showMasterSp="0" type="title">
  <p:cSld name="Title Slide">
    <p:spTree>
      <p:nvGrpSpPr>
        <p:cNvPr id="305" name=""/>
        <p:cNvGrpSpPr/>
        <p:nvPr/>
      </p:nvGrpSpPr>
      <p:grpSpPr>
        <a:xfrm>
          <a:off x="0" y="0"/>
          <a:ext cx="0" cy="0"/>
          <a:chOff x="0" y="0"/>
          <a:chExt cx="0" cy="0"/>
        </a:xfrm>
      </p:grpSpPr>
      <p:grpSp>
        <p:nvGrpSpPr>
          <p:cNvPr id="306" name="Group 6"/>
          <p:cNvGrpSpPr/>
          <p:nvPr/>
        </p:nvGrpSpPr>
        <p:grpSpPr>
          <a:xfrm>
            <a:off x="-16934" y="0"/>
            <a:ext cx="12231160" cy="6856214"/>
            <a:chOff x="-16934" y="0"/>
            <a:chExt cx="12231160" cy="6856214"/>
          </a:xfrm>
        </p:grpSpPr>
        <p:pic>
          <p:nvPicPr>
            <p:cNvPr id="2097168" name="Picture 15" descr="HD-PanelTitleR1.png"/>
            <p:cNvPicPr>
              <a:picLocks noChangeAspect="1"/>
            </p:cNvPicPr>
            <p:nvPr/>
          </p:nvPicPr>
          <p:blipFill>
            <a:blip xmlns:r="http://schemas.openxmlformats.org/officeDocument/2006/relationships" r:embed="rId1"/>
            <a:stretch>
              <a:fillRect/>
            </a:stretch>
          </p:blipFill>
          <p:spPr>
            <a:xfrm>
              <a:off x="0" y="0"/>
              <a:ext cx="12188825" cy="6856214"/>
            </a:xfrm>
            <a:prstGeom prst="rect"/>
          </p:spPr>
        </p:pic>
        <p:sp>
          <p:nvSpPr>
            <p:cNvPr id="1049387" name="Rectangle 25"/>
            <p:cNvSpPr/>
            <p:nvPr/>
          </p:nvSpPr>
          <p:spPr>
            <a:xfrm>
              <a:off x="2328332" y="1540931"/>
              <a:ext cx="7543802" cy="3835401"/>
            </a:xfrm>
            <a:prstGeom prst="rect"/>
            <a:noFill/>
            <a:ln w="15875">
              <a:miter lim="800000"/>
            </a:ln>
          </p:spPr>
          <p:style>
            <a:lnRef idx="1">
              <a:schemeClr val="accent1"/>
            </a:lnRef>
            <a:fillRef idx="3">
              <a:schemeClr val="accent1"/>
            </a:fillRef>
            <a:effectRef idx="2">
              <a:schemeClr val="accent1"/>
            </a:effectRef>
            <a:fontRef idx="minor">
              <a:schemeClr val="lt1"/>
            </a:fontRef>
          </p:style>
        </p:sp>
        <p:pic>
          <p:nvPicPr>
            <p:cNvPr id="2097169" name="Picture 16" descr="HDRibbonTitle-UniformTrim.png"/>
            <p:cNvPicPr>
              <a:picLocks noChangeAspect="1"/>
            </p:cNvPicPr>
            <p:nvPr/>
          </p:nvPicPr>
          <p:blipFill rotWithShape="1">
            <a:blip xmlns:r="http://schemas.openxmlformats.org/officeDocument/2006/relationships" r:embed="rId2"/>
            <a:srcRect/>
            <a:stretch>
              <a:fillRect/>
            </a:stretch>
          </p:blipFill>
          <p:spPr>
            <a:xfrm>
              <a:off x="-16934" y="3147609"/>
              <a:ext cx="2478024" cy="612648"/>
            </a:xfrm>
            <a:prstGeom prst="rect"/>
          </p:spPr>
        </p:pic>
        <p:pic>
          <p:nvPicPr>
            <p:cNvPr id="2097170" name="Picture 19" descr="HDRibbonTitle-UniformTrim.png"/>
            <p:cNvPicPr>
              <a:picLocks noChangeAspect="1"/>
            </p:cNvPicPr>
            <p:nvPr/>
          </p:nvPicPr>
          <p:blipFill rotWithShape="1">
            <a:blip xmlns:r="http://schemas.openxmlformats.org/officeDocument/2006/relationships" r:embed="rId2"/>
            <a:srcRect/>
            <a:stretch>
              <a:fillRect/>
            </a:stretch>
          </p:blipFill>
          <p:spPr>
            <a:xfrm>
              <a:off x="9736202" y="3147609"/>
              <a:ext cx="2478024" cy="612648"/>
            </a:xfrm>
            <a:prstGeom prst="rect"/>
          </p:spPr>
        </p:pic>
      </p:grpSp>
      <p:sp>
        <p:nvSpPr>
          <p:cNvPr id="1049388"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dirty="0" lang="en-US"/>
          </a:p>
        </p:txBody>
      </p:sp>
      <p:sp>
        <p:nvSpPr>
          <p:cNvPr id="1049389" name="Subtitle 2"/>
          <p:cNvSpPr>
            <a:spLocks noGrp="1"/>
          </p:cNvSpPr>
          <p:nvPr>
            <p:ph type="subTitle" idx="1"/>
          </p:nvPr>
        </p:nvSpPr>
        <p:spPr>
          <a:xfrm>
            <a:off x="2692398" y="3657597"/>
            <a:ext cx="6815669" cy="1320802"/>
          </a:xfrm>
        </p:spPr>
        <p:txBody>
          <a:bodyPr anchor="t">
            <a:normAutofit/>
          </a:bodyPr>
          <a:lstStyle>
            <a:lvl1pPr algn="ctr" indent="0" marL="0">
              <a:buNone/>
              <a:defRPr sz="2100">
                <a:solidFill>
                  <a:schemeClr val="tx1"/>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endParaRPr dirty="0" lang="en-US"/>
          </a:p>
        </p:txBody>
      </p:sp>
      <p:sp>
        <p:nvSpPr>
          <p:cNvPr id="1049390" name="Date Placeholder 3"/>
          <p:cNvSpPr>
            <a:spLocks noGrp="1"/>
          </p:cNvSpPr>
          <p:nvPr>
            <p:ph type="dt" sz="half" idx="10"/>
          </p:nvPr>
        </p:nvSpPr>
        <p:spPr>
          <a:xfrm>
            <a:off x="7983232" y="5037663"/>
            <a:ext cx="897467" cy="279400"/>
          </a:xfrm>
        </p:spPr>
        <p:txBody>
          <a:bodyPr/>
          <a:p>
            <a:fld id="{7C70264F-1E01-4F52-887B-2D11D2A1CCE8}" type="datetimeFigureOut">
              <a:rPr lang="en-IN" smtClean="0"/>
              <a:t>29-03-2022</a:t>
            </a:fld>
            <a:endParaRPr lang="en-IN"/>
          </a:p>
        </p:txBody>
      </p:sp>
      <p:sp>
        <p:nvSpPr>
          <p:cNvPr id="1049391" name="Footer Placeholder 4"/>
          <p:cNvSpPr>
            <a:spLocks noGrp="1"/>
          </p:cNvSpPr>
          <p:nvPr>
            <p:ph type="ftr" sz="quarter" idx="11"/>
          </p:nvPr>
        </p:nvSpPr>
        <p:spPr>
          <a:xfrm>
            <a:off x="2692397" y="5037663"/>
            <a:ext cx="5214635" cy="279400"/>
          </a:xfrm>
        </p:spPr>
        <p:txBody>
          <a:bodyPr/>
          <a:p>
            <a:endParaRPr lang="en-IN"/>
          </a:p>
        </p:txBody>
      </p:sp>
      <p:sp>
        <p:nvSpPr>
          <p:cNvPr id="1049392" name="Slide Number Placeholder 5"/>
          <p:cNvSpPr>
            <a:spLocks noGrp="1"/>
          </p:cNvSpPr>
          <p:nvPr>
            <p:ph type="sldNum" sz="quarter" idx="12"/>
          </p:nvPr>
        </p:nvSpPr>
        <p:spPr>
          <a:xfrm>
            <a:off x="8956900" y="5037663"/>
            <a:ext cx="551167" cy="279400"/>
          </a:xfrm>
        </p:spPr>
        <p:txBody>
          <a:bodyPr/>
          <a:p>
            <a:fld id="{E4D637E7-EA05-4CB6-A33C-7D9CACDE306A}" type="slidenum">
              <a:rPr lang="en-IN" smtClean="0"/>
              <a:t>‹#›</a:t>
            </a:fld>
            <a:endParaRPr lang="en-IN"/>
          </a:p>
        </p:txBody>
      </p:sp>
      <p:cxnSp>
        <p:nvCxnSpPr>
          <p:cNvPr id="3145772" name="Straight Connector 14"/>
          <p:cNvCxnSpPr>
            <a:cxnSpLocks/>
          </p:cNvCxnSpPr>
          <p:nvPr/>
        </p:nvCxnSpPr>
        <p:spPr>
          <a:xfrm>
            <a:off x="2692399" y="3522131"/>
            <a:ext cx="6815668" cy="0"/>
          </a:xfrm>
          <a:prstGeom prst="line"/>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150" name=""/>
        <p:cNvGrpSpPr/>
        <p:nvPr/>
      </p:nvGrpSpPr>
      <p:grpSpPr>
        <a:xfrm>
          <a:off x="0" y="0"/>
          <a:ext cx="0" cy="0"/>
          <a:chOff x="0" y="0"/>
          <a:chExt cx="0" cy="0"/>
        </a:xfrm>
      </p:grpSpPr>
      <p:cxnSp>
        <p:nvCxnSpPr>
          <p:cNvPr id="3145740" name="Straight Connector 6"/>
          <p:cNvCxnSpPr>
            <a:cxnSpLocks/>
          </p:cNvCxnSpPr>
          <p:nvPr/>
        </p:nvCxnSpPr>
        <p:spPr>
          <a:xfrm>
            <a:off x="1396169" y="2421466"/>
            <a:ext cx="9407298" cy="0"/>
          </a:xfrm>
          <a:prstGeom prst="line"/>
          <a:ln w="15875"/>
        </p:spPr>
        <p:style>
          <a:lnRef idx="2">
            <a:schemeClr val="accent1"/>
          </a:lnRef>
          <a:fillRef idx="0">
            <a:schemeClr val="accent1"/>
          </a:fillRef>
          <a:effectRef idx="1">
            <a:schemeClr val="accent1"/>
          </a:effectRef>
          <a:fontRef idx="minor">
            <a:schemeClr val="tx1"/>
          </a:fontRef>
        </p:style>
      </p:cxnSp>
      <p:sp>
        <p:nvSpPr>
          <p:cNvPr id="1048675" name="Title 1"/>
          <p:cNvSpPr>
            <a:spLocks noGrp="1"/>
          </p:cNvSpPr>
          <p:nvPr>
            <p:ph type="title"/>
          </p:nvPr>
        </p:nvSpPr>
        <p:spPr/>
        <p:txBody>
          <a:bodyPr/>
          <a:p>
            <a:r>
              <a:rPr lang="en-US"/>
              <a:t>Click to edit Master title style</a:t>
            </a:r>
            <a:endParaRPr dirty="0" lang="en-US"/>
          </a:p>
        </p:txBody>
      </p:sp>
      <p:sp>
        <p:nvSpPr>
          <p:cNvPr id="1048676"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77"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8678" name="Footer Placeholder 4"/>
          <p:cNvSpPr>
            <a:spLocks noGrp="1"/>
          </p:cNvSpPr>
          <p:nvPr>
            <p:ph type="ftr" sz="quarter" idx="11"/>
          </p:nvPr>
        </p:nvSpPr>
        <p:spPr/>
        <p:txBody>
          <a:bodyPr/>
          <a:p>
            <a:endParaRPr lang="en-IN"/>
          </a:p>
        </p:txBody>
      </p:sp>
      <p:sp>
        <p:nvSpPr>
          <p:cNvPr id="1048679"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308" name=""/>
        <p:cNvGrpSpPr/>
        <p:nvPr/>
      </p:nvGrpSpPr>
      <p:grpSpPr>
        <a:xfrm>
          <a:off x="0" y="0"/>
          <a:ext cx="0" cy="0"/>
          <a:chOff x="0" y="0"/>
          <a:chExt cx="0" cy="0"/>
        </a:xfrm>
      </p:grpSpPr>
      <p:sp>
        <p:nvSpPr>
          <p:cNvPr id="1049396" name="Title 1"/>
          <p:cNvSpPr>
            <a:spLocks noGrp="1"/>
          </p:cNvSpPr>
          <p:nvPr>
            <p:ph type="title"/>
          </p:nvPr>
        </p:nvSpPr>
        <p:spPr>
          <a:xfrm>
            <a:off x="2015069" y="1752606"/>
            <a:ext cx="8158688" cy="1822514"/>
          </a:xfrm>
        </p:spPr>
        <p:txBody>
          <a:bodyPr anchor="b">
            <a:normAutofit/>
          </a:bodyPr>
          <a:lstStyle>
            <a:lvl1pPr algn="ctr">
              <a:defRPr b="0" cap="none" sz="4400"/>
            </a:lvl1pPr>
          </a:lstStyle>
          <a:p>
            <a:r>
              <a:rPr lang="en-US"/>
              <a:t>Click to edit Master title style</a:t>
            </a:r>
            <a:endParaRPr dirty="0" lang="en-US"/>
          </a:p>
        </p:txBody>
      </p:sp>
      <p:sp>
        <p:nvSpPr>
          <p:cNvPr id="1049397" name="Text Placeholder 2"/>
          <p:cNvSpPr>
            <a:spLocks noGrp="1"/>
          </p:cNvSpPr>
          <p:nvPr>
            <p:ph type="body" idx="1"/>
          </p:nvPr>
        </p:nvSpPr>
        <p:spPr>
          <a:xfrm>
            <a:off x="2015067" y="3846051"/>
            <a:ext cx="8158690" cy="954547"/>
          </a:xfrm>
        </p:spPr>
        <p:txBody>
          <a:bodyPr anchor="t">
            <a:normAutofit/>
          </a:bodyPr>
          <a:lstStyle>
            <a:lvl1pPr algn="ctr" indent="0" marL="0">
              <a:buNone/>
              <a:defRPr sz="24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398"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399" name="Footer Placeholder 4"/>
          <p:cNvSpPr>
            <a:spLocks noGrp="1"/>
          </p:cNvSpPr>
          <p:nvPr>
            <p:ph type="ftr" sz="quarter" idx="11"/>
          </p:nvPr>
        </p:nvSpPr>
        <p:spPr/>
        <p:txBody>
          <a:bodyPr/>
          <a:p>
            <a:endParaRPr lang="en-IN"/>
          </a:p>
        </p:txBody>
      </p:sp>
      <p:sp>
        <p:nvSpPr>
          <p:cNvPr id="1049400"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73" name="Straight Connector 15"/>
          <p:cNvCxnSpPr>
            <a:cxnSpLocks/>
          </p:cNvCxnSpPr>
          <p:nvPr/>
        </p:nvCxnSpPr>
        <p:spPr>
          <a:xfrm>
            <a:off x="2012723" y="3710585"/>
            <a:ext cx="8163380" cy="0"/>
          </a:xfrm>
          <a:prstGeom prst="line"/>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299" name=""/>
        <p:cNvGrpSpPr/>
        <p:nvPr/>
      </p:nvGrpSpPr>
      <p:grpSpPr>
        <a:xfrm>
          <a:off x="0" y="0"/>
          <a:ext cx="0" cy="0"/>
          <a:chOff x="0" y="0"/>
          <a:chExt cx="0" cy="0"/>
        </a:xfrm>
      </p:grpSpPr>
      <p:cxnSp>
        <p:nvCxnSpPr>
          <p:cNvPr id="3145767" name="Straight Connector 7"/>
          <p:cNvCxnSpPr>
            <a:cxnSpLocks/>
          </p:cNvCxnSpPr>
          <p:nvPr/>
        </p:nvCxnSpPr>
        <p:spPr>
          <a:xfrm>
            <a:off x="1396169" y="2421466"/>
            <a:ext cx="9407298" cy="0"/>
          </a:xfrm>
          <a:prstGeom prst="line"/>
          <a:ln w="15875"/>
        </p:spPr>
        <p:style>
          <a:lnRef idx="2">
            <a:schemeClr val="accent1"/>
          </a:lnRef>
          <a:fillRef idx="0">
            <a:schemeClr val="accent1"/>
          </a:fillRef>
          <a:effectRef idx="1">
            <a:schemeClr val="accent1"/>
          </a:effectRef>
          <a:fontRef idx="minor">
            <a:schemeClr val="tx1"/>
          </a:fontRef>
        </p:style>
      </p:cxnSp>
      <p:sp>
        <p:nvSpPr>
          <p:cNvPr id="1049351" name="Title 1"/>
          <p:cNvSpPr>
            <a:spLocks noGrp="1"/>
          </p:cNvSpPr>
          <p:nvPr>
            <p:ph type="title"/>
          </p:nvPr>
        </p:nvSpPr>
        <p:spPr/>
        <p:txBody>
          <a:bodyPr/>
          <a:p>
            <a:r>
              <a:rPr lang="en-US"/>
              <a:t>Click to edit Master title style</a:t>
            </a:r>
            <a:endParaRPr dirty="0" lang="en-US"/>
          </a:p>
        </p:txBody>
      </p:sp>
      <p:sp>
        <p:nvSpPr>
          <p:cNvPr id="1049352" name="Content Placeholder 2"/>
          <p:cNvSpPr>
            <a:spLocks noGrp="1"/>
          </p:cNvSpPr>
          <p:nvPr>
            <p:ph sz="half" idx="1"/>
          </p:nvPr>
        </p:nvSpPr>
        <p:spPr>
          <a:xfrm>
            <a:off x="1298448" y="2560320"/>
            <a:ext cx="4718304" cy="3310128"/>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353" name="Content Placeholder 3"/>
          <p:cNvSpPr>
            <a:spLocks noGrp="1"/>
          </p:cNvSpPr>
          <p:nvPr>
            <p:ph sz="half" idx="2"/>
          </p:nvPr>
        </p:nvSpPr>
        <p:spPr>
          <a:xfrm>
            <a:off x="6181344" y="2560320"/>
            <a:ext cx="4718304" cy="3310128"/>
          </a:xfrm>
        </p:spPr>
        <p:txBody>
          <a:bodyP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354"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355" name="Footer Placeholder 5"/>
          <p:cNvSpPr>
            <a:spLocks noGrp="1"/>
          </p:cNvSpPr>
          <p:nvPr>
            <p:ph type="ftr" sz="quarter" idx="11"/>
          </p:nvPr>
        </p:nvSpPr>
        <p:spPr/>
        <p:txBody>
          <a:bodyPr/>
          <a:p>
            <a:endParaRPr lang="en-IN"/>
          </a:p>
        </p:txBody>
      </p:sp>
      <p:sp>
        <p:nvSpPr>
          <p:cNvPr id="1049356"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298" name=""/>
        <p:cNvGrpSpPr/>
        <p:nvPr/>
      </p:nvGrpSpPr>
      <p:grpSpPr>
        <a:xfrm>
          <a:off x="0" y="0"/>
          <a:ext cx="0" cy="0"/>
          <a:chOff x="0" y="0"/>
          <a:chExt cx="0" cy="0"/>
        </a:xfrm>
      </p:grpSpPr>
      <p:sp>
        <p:nvSpPr>
          <p:cNvPr id="1049343" name="Title 1"/>
          <p:cNvSpPr>
            <a:spLocks noGrp="1"/>
          </p:cNvSpPr>
          <p:nvPr>
            <p:ph type="title"/>
          </p:nvPr>
        </p:nvSpPr>
        <p:spPr/>
        <p:txBody>
          <a:bodyPr/>
          <a:p>
            <a:r>
              <a:rPr lang="en-US"/>
              <a:t>Click to edit Master title style</a:t>
            </a:r>
            <a:endParaRPr dirty="0" lang="en-US"/>
          </a:p>
        </p:txBody>
      </p:sp>
      <p:sp>
        <p:nvSpPr>
          <p:cNvPr id="1049344" name="Text Placeholder 2"/>
          <p:cNvSpPr>
            <a:spLocks noGrp="1"/>
          </p:cNvSpPr>
          <p:nvPr>
            <p:ph type="body" idx="1"/>
          </p:nvPr>
        </p:nvSpPr>
        <p:spPr>
          <a:xfrm>
            <a:off x="1295400" y="2658533"/>
            <a:ext cx="4718304" cy="576262"/>
          </a:xfrm>
        </p:spPr>
        <p:txBody>
          <a:bodyPr anchor="b">
            <a:noAutofit/>
          </a:bodyPr>
          <a:lstStyle>
            <a:lvl1pPr indent="0" marL="0">
              <a:spcBef>
                <a:spcPts val="672"/>
              </a:spcBef>
              <a:spcAft>
                <a:spcPts val="600"/>
              </a:spcAft>
              <a:buNone/>
              <a:defRPr b="0" sz="2800">
                <a:solidFill>
                  <a:schemeClr val="accent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345" name="Content Placeholder 3"/>
          <p:cNvSpPr>
            <a:spLocks noGrp="1"/>
          </p:cNvSpPr>
          <p:nvPr>
            <p:ph sz="half" idx="2"/>
          </p:nvPr>
        </p:nvSpPr>
        <p:spPr>
          <a:xfrm>
            <a:off x="1295400" y="3243262"/>
            <a:ext cx="4718304" cy="2632605"/>
          </a:xfrm>
        </p:spPr>
        <p:txBody>
          <a:bodyPr anchor="t">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346" name="Text Placeholder 4"/>
          <p:cNvSpPr>
            <a:spLocks noGrp="1"/>
          </p:cNvSpPr>
          <p:nvPr>
            <p:ph type="body" sz="quarter" idx="3"/>
          </p:nvPr>
        </p:nvSpPr>
        <p:spPr>
          <a:xfrm>
            <a:off x="6180670" y="2658533"/>
            <a:ext cx="4718304" cy="576262"/>
          </a:xfrm>
        </p:spPr>
        <p:txBody>
          <a:bodyPr anchor="b">
            <a:noAutofit/>
          </a:bodyPr>
          <a:lstStyle>
            <a:lvl1pPr indent="0" marL="0">
              <a:spcBef>
                <a:spcPts val="672"/>
              </a:spcBef>
              <a:spcAft>
                <a:spcPts val="600"/>
              </a:spcAft>
              <a:buNone/>
              <a:defRPr b="0" sz="2800">
                <a:solidFill>
                  <a:schemeClr val="accent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9347" name="Content Placeholder 5"/>
          <p:cNvSpPr>
            <a:spLocks noGrp="1"/>
          </p:cNvSpPr>
          <p:nvPr>
            <p:ph sz="quarter" idx="4"/>
          </p:nvPr>
        </p:nvSpPr>
        <p:spPr>
          <a:xfrm>
            <a:off x="6180670" y="3243262"/>
            <a:ext cx="4718304" cy="2632605"/>
          </a:xfrm>
        </p:spPr>
        <p:txBody>
          <a:bodyPr anchor="t">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348" name="Date Placeholder 6"/>
          <p:cNvSpPr>
            <a:spLocks noGrp="1"/>
          </p:cNvSpPr>
          <p:nvPr>
            <p:ph type="dt" sz="half" idx="10"/>
          </p:nvPr>
        </p:nvSpPr>
        <p:spPr/>
        <p:txBody>
          <a:bodyPr/>
          <a:p>
            <a:fld id="{7C70264F-1E01-4F52-887B-2D11D2A1CCE8}" type="datetimeFigureOut">
              <a:rPr lang="en-IN" smtClean="0"/>
              <a:t>29-03-2022</a:t>
            </a:fld>
            <a:endParaRPr lang="en-IN"/>
          </a:p>
        </p:txBody>
      </p:sp>
      <p:sp>
        <p:nvSpPr>
          <p:cNvPr id="1049349" name="Footer Placeholder 7"/>
          <p:cNvSpPr>
            <a:spLocks noGrp="1"/>
          </p:cNvSpPr>
          <p:nvPr>
            <p:ph type="ftr" sz="quarter" idx="11"/>
          </p:nvPr>
        </p:nvSpPr>
        <p:spPr/>
        <p:txBody>
          <a:bodyPr/>
          <a:p>
            <a:endParaRPr lang="en-IN"/>
          </a:p>
        </p:txBody>
      </p:sp>
      <p:sp>
        <p:nvSpPr>
          <p:cNvPr id="1049350" name="Slide Number Placeholder 8"/>
          <p:cNvSpPr>
            <a:spLocks noGrp="1"/>
          </p:cNvSpPr>
          <p:nvPr>
            <p:ph type="sldNum" sz="quarter" idx="12"/>
          </p:nvPr>
        </p:nvSpPr>
        <p:spPr/>
        <p:txBody>
          <a:bodyPr/>
          <a:p>
            <a:fld id="{E4D637E7-EA05-4CB6-A33C-7D9CACDE306A}" type="slidenum">
              <a:rPr lang="en-IN" smtClean="0"/>
              <a:t>‹#›</a:t>
            </a:fld>
            <a:endParaRPr lang="en-IN"/>
          </a:p>
        </p:txBody>
      </p:sp>
      <p:cxnSp>
        <p:nvCxnSpPr>
          <p:cNvPr id="3145766" name="Straight Connector 17"/>
          <p:cNvCxnSpPr>
            <a:cxnSpLocks/>
          </p:cNvCxnSpPr>
          <p:nvPr/>
        </p:nvCxnSpPr>
        <p:spPr>
          <a:xfrm>
            <a:off x="1396169" y="2421466"/>
            <a:ext cx="9407298" cy="0"/>
          </a:xfrm>
          <a:prstGeom prst="line"/>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285" name=""/>
        <p:cNvGrpSpPr/>
        <p:nvPr/>
      </p:nvGrpSpPr>
      <p:grpSpPr>
        <a:xfrm>
          <a:off x="0" y="0"/>
          <a:ext cx="0" cy="0"/>
          <a:chOff x="0" y="0"/>
          <a:chExt cx="0" cy="0"/>
        </a:xfrm>
      </p:grpSpPr>
      <p:sp>
        <p:nvSpPr>
          <p:cNvPr id="1049263" name="Title 1"/>
          <p:cNvSpPr>
            <a:spLocks noGrp="1"/>
          </p:cNvSpPr>
          <p:nvPr>
            <p:ph type="title"/>
          </p:nvPr>
        </p:nvSpPr>
        <p:spPr>
          <a:xfrm>
            <a:off x="4722812" y="1447800"/>
            <a:ext cx="6019800" cy="1143000"/>
          </a:xfrm>
        </p:spPr>
        <p:txBody>
          <a:bodyPr anchor="b">
            <a:normAutofit/>
          </a:bodyPr>
          <a:lstStyle>
            <a:lvl1pPr algn="l">
              <a:defRPr b="0" sz="2800"/>
            </a:lvl1pPr>
          </a:lstStyle>
          <a:p>
            <a:r>
              <a:rPr lang="en-US"/>
              <a:t>Click to edit Master title style</a:t>
            </a:r>
            <a:endParaRPr dirty="0" lang="en-US"/>
          </a:p>
        </p:txBody>
      </p:sp>
      <p:sp>
        <p:nvSpPr>
          <p:cNvPr id="1049264" name="Picture Placeholder 2"/>
          <p:cNvSpPr>
            <a:spLocks noChangeAspect="1" noGrp="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r="14460000" dist="38100">
              <a:srgbClr val="000000">
                <a:alpha val="70000"/>
              </a:srgbClr>
            </a:inn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9265" name="Text Placeholder 3"/>
          <p:cNvSpPr>
            <a:spLocks noGrp="1"/>
          </p:cNvSpPr>
          <p:nvPr>
            <p:ph type="body" sz="half" idx="2"/>
          </p:nvPr>
        </p:nvSpPr>
        <p:spPr>
          <a:xfrm>
            <a:off x="4722812" y="2777066"/>
            <a:ext cx="6021388" cy="2048933"/>
          </a:xfrm>
        </p:spPr>
        <p:txBody>
          <a:bodyPr anchor="t">
            <a:normAutofit/>
          </a:bodyPr>
          <a:lstStyle>
            <a:lvl1pPr indent="0" marL="0">
              <a:buNone/>
              <a:defRPr sz="18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266"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267" name="Footer Placeholder 5"/>
          <p:cNvSpPr>
            <a:spLocks noGrp="1"/>
          </p:cNvSpPr>
          <p:nvPr>
            <p:ph type="ftr" sz="quarter" idx="11"/>
          </p:nvPr>
        </p:nvSpPr>
        <p:spPr/>
        <p:txBody>
          <a:bodyPr/>
          <a:p>
            <a:endParaRPr lang="en-IN"/>
          </a:p>
        </p:txBody>
      </p:sp>
      <p:sp>
        <p:nvSpPr>
          <p:cNvPr id="1049268"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309" name=""/>
        <p:cNvGrpSpPr/>
        <p:nvPr/>
      </p:nvGrpSpPr>
      <p:grpSpPr>
        <a:xfrm>
          <a:off x="0" y="0"/>
          <a:ext cx="0" cy="0"/>
          <a:chOff x="0" y="0"/>
          <a:chExt cx="0" cy="0"/>
        </a:xfrm>
      </p:grpSpPr>
      <p:sp>
        <p:nvSpPr>
          <p:cNvPr id="1049401" name="Title 1"/>
          <p:cNvSpPr>
            <a:spLocks noGrp="1"/>
          </p:cNvSpPr>
          <p:nvPr>
            <p:ph type="title"/>
          </p:nvPr>
        </p:nvSpPr>
        <p:spPr/>
        <p:txBody>
          <a:bodyPr/>
          <a:p>
            <a:r>
              <a:rPr lang="en-US"/>
              <a:t>Click to edit Master title style</a:t>
            </a:r>
            <a:endParaRPr dirty="0" lang="en-US"/>
          </a:p>
        </p:txBody>
      </p:sp>
      <p:sp>
        <p:nvSpPr>
          <p:cNvPr id="1049402" name="Date Placeholder 2"/>
          <p:cNvSpPr>
            <a:spLocks noGrp="1"/>
          </p:cNvSpPr>
          <p:nvPr>
            <p:ph type="dt" sz="half" idx="10"/>
          </p:nvPr>
        </p:nvSpPr>
        <p:spPr/>
        <p:txBody>
          <a:bodyPr/>
          <a:p>
            <a:fld id="{7C70264F-1E01-4F52-887B-2D11D2A1CCE8}" type="datetimeFigureOut">
              <a:rPr lang="en-IN" smtClean="0"/>
              <a:t>29-03-2022</a:t>
            </a:fld>
            <a:endParaRPr lang="en-IN"/>
          </a:p>
        </p:txBody>
      </p:sp>
      <p:sp>
        <p:nvSpPr>
          <p:cNvPr id="1049403" name="Footer Placeholder 3"/>
          <p:cNvSpPr>
            <a:spLocks noGrp="1"/>
          </p:cNvSpPr>
          <p:nvPr>
            <p:ph type="ftr" sz="quarter" idx="11"/>
          </p:nvPr>
        </p:nvSpPr>
        <p:spPr/>
        <p:txBody>
          <a:bodyPr/>
          <a:p>
            <a:endParaRPr lang="en-IN"/>
          </a:p>
        </p:txBody>
      </p:sp>
      <p:sp>
        <p:nvSpPr>
          <p:cNvPr id="1049404" name="Slide Number Placeholder 4"/>
          <p:cNvSpPr>
            <a:spLocks noGrp="1"/>
          </p:cNvSpPr>
          <p:nvPr>
            <p:ph type="sldNum" sz="quarter" idx="12"/>
          </p:nvPr>
        </p:nvSpPr>
        <p:spPr/>
        <p:txBody>
          <a:bodyPr/>
          <a:p>
            <a:fld id="{E4D637E7-EA05-4CB6-A33C-7D9CACDE306A}" type="slidenum">
              <a:rPr lang="en-IN" smtClean="0"/>
              <a:t>‹#›</a:t>
            </a:fld>
            <a:endParaRPr lang="en-IN"/>
          </a:p>
        </p:txBody>
      </p:sp>
      <p:cxnSp>
        <p:nvCxnSpPr>
          <p:cNvPr id="3145774" name="Straight Connector 13"/>
          <p:cNvCxnSpPr>
            <a:cxnSpLocks/>
          </p:cNvCxnSpPr>
          <p:nvPr/>
        </p:nvCxnSpPr>
        <p:spPr>
          <a:xfrm>
            <a:off x="1396169" y="2421466"/>
            <a:ext cx="9407298" cy="0"/>
          </a:xfrm>
          <a:prstGeom prst="line"/>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307" name=""/>
        <p:cNvGrpSpPr/>
        <p:nvPr/>
      </p:nvGrpSpPr>
      <p:grpSpPr>
        <a:xfrm>
          <a:off x="0" y="0"/>
          <a:ext cx="0" cy="0"/>
          <a:chOff x="0" y="0"/>
          <a:chExt cx="0" cy="0"/>
        </a:xfrm>
      </p:grpSpPr>
      <p:sp>
        <p:nvSpPr>
          <p:cNvPr id="1049393" name="Date Placeholder 1"/>
          <p:cNvSpPr>
            <a:spLocks noGrp="1"/>
          </p:cNvSpPr>
          <p:nvPr>
            <p:ph type="dt" sz="half" idx="10"/>
          </p:nvPr>
        </p:nvSpPr>
        <p:spPr/>
        <p:txBody>
          <a:bodyPr/>
          <a:p>
            <a:fld id="{7C70264F-1E01-4F52-887B-2D11D2A1CCE8}" type="datetimeFigureOut">
              <a:rPr lang="en-IN" smtClean="0"/>
              <a:t>29-03-2022</a:t>
            </a:fld>
            <a:endParaRPr lang="en-IN"/>
          </a:p>
        </p:txBody>
      </p:sp>
      <p:sp>
        <p:nvSpPr>
          <p:cNvPr id="1049394" name="Footer Placeholder 2"/>
          <p:cNvSpPr>
            <a:spLocks noGrp="1"/>
          </p:cNvSpPr>
          <p:nvPr>
            <p:ph type="ftr" sz="quarter" idx="11"/>
          </p:nvPr>
        </p:nvSpPr>
        <p:spPr/>
        <p:txBody>
          <a:bodyPr/>
          <a:p>
            <a:endParaRPr lang="en-IN"/>
          </a:p>
        </p:txBody>
      </p:sp>
      <p:sp>
        <p:nvSpPr>
          <p:cNvPr id="1049395" name="Slide Number Placeholder 3"/>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296" name=""/>
        <p:cNvGrpSpPr/>
        <p:nvPr/>
      </p:nvGrpSpPr>
      <p:grpSpPr>
        <a:xfrm>
          <a:off x="0" y="0"/>
          <a:ext cx="0" cy="0"/>
          <a:chOff x="0" y="0"/>
          <a:chExt cx="0" cy="0"/>
        </a:xfrm>
      </p:grpSpPr>
      <p:sp>
        <p:nvSpPr>
          <p:cNvPr id="1049332" name="Title 1"/>
          <p:cNvSpPr>
            <a:spLocks noGrp="1"/>
          </p:cNvSpPr>
          <p:nvPr>
            <p:ph type="title"/>
          </p:nvPr>
        </p:nvSpPr>
        <p:spPr>
          <a:xfrm>
            <a:off x="1293811" y="1388534"/>
            <a:ext cx="3718455" cy="1371600"/>
          </a:xfrm>
        </p:spPr>
        <p:txBody>
          <a:bodyPr anchor="b">
            <a:normAutofit/>
          </a:bodyPr>
          <a:lstStyle>
            <a:lvl1pPr algn="ctr">
              <a:defRPr b="0" sz="2400"/>
            </a:lvl1pPr>
          </a:lstStyle>
          <a:p>
            <a:r>
              <a:rPr lang="en-US"/>
              <a:t>Click to edit Master title style</a:t>
            </a:r>
            <a:endParaRPr dirty="0" lang="en-US"/>
          </a:p>
        </p:txBody>
      </p:sp>
      <p:sp>
        <p:nvSpPr>
          <p:cNvPr id="1049333" name="Content Placeholder 2"/>
          <p:cNvSpPr>
            <a:spLocks noGrp="1"/>
          </p:cNvSpPr>
          <p:nvPr>
            <p:ph idx="1"/>
          </p:nvPr>
        </p:nvSpPr>
        <p:spPr>
          <a:xfrm>
            <a:off x="5418668" y="982131"/>
            <a:ext cx="5469466" cy="4893735"/>
          </a:xfrm>
        </p:spPr>
        <p:txBody>
          <a:bodyPr anchor="ctr">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9334" name="Text Placeholder 3"/>
          <p:cNvSpPr>
            <a:spLocks noGrp="1"/>
          </p:cNvSpPr>
          <p:nvPr>
            <p:ph type="body" sz="half" idx="2"/>
          </p:nvPr>
        </p:nvSpPr>
        <p:spPr>
          <a:xfrm>
            <a:off x="1293811" y="3031065"/>
            <a:ext cx="3718455" cy="2438404"/>
          </a:xfrm>
        </p:spPr>
        <p:txBody>
          <a:bodyPr anchor="t">
            <a:normAutofit/>
          </a:bodyPr>
          <a:lstStyle>
            <a:lvl1pPr algn="ctr" indent="0" marL="0">
              <a:buNone/>
              <a:defRPr sz="16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335"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336" name="Footer Placeholder 5"/>
          <p:cNvSpPr>
            <a:spLocks noGrp="1"/>
          </p:cNvSpPr>
          <p:nvPr>
            <p:ph type="ftr" sz="quarter" idx="11"/>
          </p:nvPr>
        </p:nvSpPr>
        <p:spPr/>
        <p:txBody>
          <a:bodyPr/>
          <a:p>
            <a:endParaRPr lang="en-IN"/>
          </a:p>
        </p:txBody>
      </p:sp>
      <p:sp>
        <p:nvSpPr>
          <p:cNvPr id="1049337" name="Slide Number Placeholder 6"/>
          <p:cNvSpPr>
            <a:spLocks noGrp="1"/>
          </p:cNvSpPr>
          <p:nvPr>
            <p:ph type="sldNum" sz="quarter" idx="12"/>
          </p:nvPr>
        </p:nvSpPr>
        <p:spPr/>
        <p:txBody>
          <a:bodyPr/>
          <a:p>
            <a:fld id="{E4D637E7-EA05-4CB6-A33C-7D9CACDE306A}" type="slidenum">
              <a:rPr lang="en-IN" smtClean="0"/>
              <a:t>‹#›</a:t>
            </a:fld>
            <a:endParaRPr lang="en-IN"/>
          </a:p>
        </p:txBody>
      </p:sp>
      <p:cxnSp>
        <p:nvCxnSpPr>
          <p:cNvPr id="3145765" name="Straight Connector 15"/>
          <p:cNvCxnSpPr>
            <a:cxnSpLocks/>
          </p:cNvCxnSpPr>
          <p:nvPr/>
        </p:nvCxnSpPr>
        <p:spPr>
          <a:xfrm>
            <a:off x="1396169" y="2912533"/>
            <a:ext cx="3514498" cy="0"/>
          </a:xfrm>
          <a:prstGeom prst="line"/>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302" name=""/>
        <p:cNvGrpSpPr/>
        <p:nvPr/>
      </p:nvGrpSpPr>
      <p:grpSpPr>
        <a:xfrm>
          <a:off x="0" y="0"/>
          <a:ext cx="0" cy="0"/>
          <a:chOff x="0" y="0"/>
          <a:chExt cx="0" cy="0"/>
        </a:xfrm>
      </p:grpSpPr>
      <p:sp>
        <p:nvSpPr>
          <p:cNvPr id="1049368" name="Title 1"/>
          <p:cNvSpPr>
            <a:spLocks noGrp="1"/>
          </p:cNvSpPr>
          <p:nvPr>
            <p:ph type="title"/>
          </p:nvPr>
        </p:nvSpPr>
        <p:spPr>
          <a:xfrm>
            <a:off x="1295399" y="1883832"/>
            <a:ext cx="6241816" cy="1371600"/>
          </a:xfrm>
        </p:spPr>
        <p:txBody>
          <a:bodyPr anchor="b">
            <a:normAutofit/>
          </a:bodyPr>
          <a:lstStyle>
            <a:lvl1pPr algn="ctr">
              <a:defRPr b="0" sz="2800"/>
            </a:lvl1pPr>
          </a:lstStyle>
          <a:p>
            <a:r>
              <a:rPr lang="en-US"/>
              <a:t>Click to edit Master title style</a:t>
            </a:r>
            <a:endParaRPr dirty="0" lang="en-US"/>
          </a:p>
        </p:txBody>
      </p:sp>
      <p:sp>
        <p:nvSpPr>
          <p:cNvPr id="1049369" name="Picture Placeholder 2"/>
          <p:cNvSpPr>
            <a:spLocks noChangeAspect="1" noGrp="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r="14460000" dist="38100">
              <a:srgbClr val="000000">
                <a:alpha val="70000"/>
              </a:srgbClr>
            </a:inn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9370" name="Text Placeholder 3"/>
          <p:cNvSpPr>
            <a:spLocks noGrp="1"/>
          </p:cNvSpPr>
          <p:nvPr>
            <p:ph type="body" sz="half" idx="2"/>
          </p:nvPr>
        </p:nvSpPr>
        <p:spPr>
          <a:xfrm>
            <a:off x="1295399" y="3255432"/>
            <a:ext cx="6241816" cy="1828800"/>
          </a:xfrm>
        </p:spPr>
        <p:txBody>
          <a:bodyPr anchor="t">
            <a:normAutofit/>
          </a:bodyPr>
          <a:lstStyle>
            <a:lvl1pPr algn="ctr" indent="0" marL="0">
              <a:buNone/>
              <a:defRPr sz="18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371"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372" name="Footer Placeholder 5"/>
          <p:cNvSpPr>
            <a:spLocks noGrp="1"/>
          </p:cNvSpPr>
          <p:nvPr>
            <p:ph type="ftr" sz="quarter" idx="11"/>
          </p:nvPr>
        </p:nvSpPr>
        <p:spPr/>
        <p:txBody>
          <a:bodyPr/>
          <a:p>
            <a:endParaRPr lang="en-IN"/>
          </a:p>
        </p:txBody>
      </p:sp>
      <p:sp>
        <p:nvSpPr>
          <p:cNvPr id="1049373"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312" name=""/>
        <p:cNvGrpSpPr/>
        <p:nvPr/>
      </p:nvGrpSpPr>
      <p:grpSpPr>
        <a:xfrm>
          <a:off x="0" y="0"/>
          <a:ext cx="0" cy="0"/>
          <a:chOff x="0" y="0"/>
          <a:chExt cx="0" cy="0"/>
        </a:xfrm>
      </p:grpSpPr>
      <p:sp>
        <p:nvSpPr>
          <p:cNvPr id="1049418" name="Title 1"/>
          <p:cNvSpPr>
            <a:spLocks noGrp="1"/>
          </p:cNvSpPr>
          <p:nvPr>
            <p:ph type="title"/>
          </p:nvPr>
        </p:nvSpPr>
        <p:spPr>
          <a:xfrm>
            <a:off x="1295401" y="4815415"/>
            <a:ext cx="9609666" cy="566738"/>
          </a:xfrm>
        </p:spPr>
        <p:txBody>
          <a:bodyPr anchor="b">
            <a:normAutofit/>
          </a:bodyPr>
          <a:lstStyle>
            <a:lvl1pPr algn="ctr">
              <a:defRPr b="0" sz="2400"/>
            </a:lvl1pPr>
          </a:lstStyle>
          <a:p>
            <a:r>
              <a:rPr lang="en-US"/>
              <a:t>Click to edit Master title style</a:t>
            </a:r>
            <a:endParaRPr dirty="0" lang="en-US"/>
          </a:p>
        </p:txBody>
      </p:sp>
      <p:sp>
        <p:nvSpPr>
          <p:cNvPr id="1049419" name="Picture Placeholder 2"/>
          <p:cNvSpPr>
            <a:spLocks noChangeAspect="1" noGrp="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r="14460000" dist="38100">
              <a:srgbClr val="000000">
                <a:alpha val="70000"/>
              </a:srgbClr>
            </a:innerShdw>
          </a:effectLst>
        </p:spPr>
        <p:txBody>
          <a:bodyPr anchor="t">
            <a:normAutofit/>
          </a:bodyPr>
          <a:lstStyle>
            <a:lvl1pPr algn="ctr" indent="0" marL="0">
              <a:buNone/>
              <a:defRPr sz="1600"/>
            </a:lvl1pPr>
            <a:lvl2pPr indent="0" marL="457200">
              <a:buNone/>
              <a:defRPr sz="1600"/>
            </a:lvl2pPr>
            <a:lvl3pPr indent="0" marL="914400">
              <a:buNone/>
              <a:defRPr sz="16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r>
              <a:rPr lang="en-US"/>
              <a:t>Click icon to add picture</a:t>
            </a:r>
            <a:endParaRPr dirty="0" lang="en-US"/>
          </a:p>
        </p:txBody>
      </p:sp>
      <p:sp>
        <p:nvSpPr>
          <p:cNvPr id="1049420" name="Text Placeholder 3"/>
          <p:cNvSpPr>
            <a:spLocks noGrp="1"/>
          </p:cNvSpPr>
          <p:nvPr>
            <p:ph type="body" sz="half" idx="2"/>
          </p:nvPr>
        </p:nvSpPr>
        <p:spPr>
          <a:xfrm>
            <a:off x="1295401" y="5382153"/>
            <a:ext cx="9609666" cy="493712"/>
          </a:xfrm>
        </p:spPr>
        <p:txBody>
          <a:bodyPr>
            <a:normAutofit/>
          </a:bodyPr>
          <a:lstStyle>
            <a:lvl1pPr algn="ct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9421" name="Date Placeholder 4"/>
          <p:cNvSpPr>
            <a:spLocks noGrp="1"/>
          </p:cNvSpPr>
          <p:nvPr>
            <p:ph type="dt" sz="half" idx="10"/>
          </p:nvPr>
        </p:nvSpPr>
        <p:spPr/>
        <p:txBody>
          <a:bodyPr/>
          <a:p>
            <a:fld id="{7C70264F-1E01-4F52-887B-2D11D2A1CCE8}" type="datetimeFigureOut">
              <a:rPr lang="en-IN" smtClean="0"/>
              <a:t>29-03-2022</a:t>
            </a:fld>
            <a:endParaRPr lang="en-IN"/>
          </a:p>
        </p:txBody>
      </p:sp>
      <p:sp>
        <p:nvSpPr>
          <p:cNvPr id="1049422" name="Footer Placeholder 5"/>
          <p:cNvSpPr>
            <a:spLocks noGrp="1"/>
          </p:cNvSpPr>
          <p:nvPr>
            <p:ph type="ftr" sz="quarter" idx="11"/>
          </p:nvPr>
        </p:nvSpPr>
        <p:spPr/>
        <p:txBody>
          <a:bodyPr/>
          <a:p>
            <a:endParaRPr lang="en-IN"/>
          </a:p>
        </p:txBody>
      </p:sp>
      <p:sp>
        <p:nvSpPr>
          <p:cNvPr id="1049423" name="Slide Number Placeholder 6"/>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303" name=""/>
        <p:cNvGrpSpPr/>
        <p:nvPr/>
      </p:nvGrpSpPr>
      <p:grpSpPr>
        <a:xfrm>
          <a:off x="0" y="0"/>
          <a:ext cx="0" cy="0"/>
          <a:chOff x="0" y="0"/>
          <a:chExt cx="0" cy="0"/>
        </a:xfrm>
      </p:grpSpPr>
      <p:sp>
        <p:nvSpPr>
          <p:cNvPr id="1049374" name="Title 1"/>
          <p:cNvSpPr>
            <a:spLocks noGrp="1"/>
          </p:cNvSpPr>
          <p:nvPr>
            <p:ph type="title"/>
          </p:nvPr>
        </p:nvSpPr>
        <p:spPr>
          <a:xfrm>
            <a:off x="1303868" y="982132"/>
            <a:ext cx="9592732" cy="2954868"/>
          </a:xfrm>
        </p:spPr>
        <p:txBody>
          <a:bodyPr anchor="ctr">
            <a:normAutofit/>
          </a:bodyPr>
          <a:lstStyle>
            <a:lvl1pPr algn="ctr">
              <a:defRPr b="0" cap="none" sz="3200"/>
            </a:lvl1pPr>
          </a:lstStyle>
          <a:p>
            <a:r>
              <a:rPr lang="en-US"/>
              <a:t>Click to edit Master title style</a:t>
            </a:r>
            <a:endParaRPr dirty="0" lang="en-US"/>
          </a:p>
        </p:txBody>
      </p:sp>
      <p:sp>
        <p:nvSpPr>
          <p:cNvPr id="1049375" name="Text Placeholder 2"/>
          <p:cNvSpPr>
            <a:spLocks noGrp="1"/>
          </p:cNvSpPr>
          <p:nvPr>
            <p:ph type="body" idx="1"/>
          </p:nvPr>
        </p:nvSpPr>
        <p:spPr>
          <a:xfrm>
            <a:off x="1303868" y="4343399"/>
            <a:ext cx="9592732" cy="1532467"/>
          </a:xfrm>
        </p:spPr>
        <p:txBody>
          <a:bodyPr anchor="ctr">
            <a:normAutofit/>
          </a:bodyPr>
          <a:lstStyle>
            <a:lvl1pPr algn="ctr" indent="0" marL="0">
              <a:buNone/>
              <a:defRPr sz="20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376"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377" name="Footer Placeholder 4"/>
          <p:cNvSpPr>
            <a:spLocks noGrp="1"/>
          </p:cNvSpPr>
          <p:nvPr>
            <p:ph type="ftr" sz="quarter" idx="11"/>
          </p:nvPr>
        </p:nvSpPr>
        <p:spPr/>
        <p:txBody>
          <a:bodyPr/>
          <a:p>
            <a:endParaRPr lang="en-IN"/>
          </a:p>
        </p:txBody>
      </p:sp>
      <p:sp>
        <p:nvSpPr>
          <p:cNvPr id="1049378"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70" name="Straight Connector 14"/>
          <p:cNvCxnSpPr>
            <a:cxnSpLocks/>
          </p:cNvCxnSpPr>
          <p:nvPr/>
        </p:nvCxnSpPr>
        <p:spPr>
          <a:xfrm>
            <a:off x="1396169" y="4140199"/>
            <a:ext cx="9407298" cy="0"/>
          </a:xfrm>
          <a:prstGeom prst="line"/>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310" name=""/>
        <p:cNvGrpSpPr/>
        <p:nvPr/>
      </p:nvGrpSpPr>
      <p:grpSpPr>
        <a:xfrm>
          <a:off x="0" y="0"/>
          <a:ext cx="0" cy="0"/>
          <a:chOff x="0" y="0"/>
          <a:chExt cx="0" cy="0"/>
        </a:xfrm>
      </p:grpSpPr>
      <p:sp>
        <p:nvSpPr>
          <p:cNvPr id="1049405" name="Title 1"/>
          <p:cNvSpPr>
            <a:spLocks noGrp="1"/>
          </p:cNvSpPr>
          <p:nvPr>
            <p:ph type="title"/>
          </p:nvPr>
        </p:nvSpPr>
        <p:spPr>
          <a:xfrm>
            <a:off x="1446213" y="982132"/>
            <a:ext cx="9296398" cy="2370668"/>
          </a:xfrm>
        </p:spPr>
        <p:txBody>
          <a:bodyPr anchor="ctr">
            <a:normAutofit/>
          </a:bodyPr>
          <a:lstStyle>
            <a:lvl1pPr algn="ctr">
              <a:defRPr b="0" cap="none" sz="3200">
                <a:solidFill>
                  <a:schemeClr val="tx1"/>
                </a:solidFill>
              </a:defRPr>
            </a:lvl1pPr>
          </a:lstStyle>
          <a:p>
            <a:r>
              <a:rPr lang="en-US"/>
              <a:t>Click to edit Master title style</a:t>
            </a:r>
            <a:endParaRPr dirty="0" lang="en-US"/>
          </a:p>
        </p:txBody>
      </p:sp>
      <p:sp>
        <p:nvSpPr>
          <p:cNvPr id="1049406" name="Text Placeholder 9"/>
          <p:cNvSpPr>
            <a:spLocks noGrp="1"/>
          </p:cNvSpPr>
          <p:nvPr>
            <p:ph type="body" sz="quarter" idx="13"/>
          </p:nvPr>
        </p:nvSpPr>
        <p:spPr>
          <a:xfrm>
            <a:off x="1674812" y="3352800"/>
            <a:ext cx="8839202" cy="584200"/>
          </a:xfrm>
        </p:spPr>
        <p:txBody>
          <a:bodyPr anchor="ctr">
            <a:normAutofit/>
          </a:bodyPr>
          <a:lstStyle>
            <a:lvl1pPr algn="r" indent="0" marL="0">
              <a:buFontTx/>
              <a:buNone/>
              <a:defRPr sz="2000"/>
            </a:lvl1pPr>
            <a:lvl2pPr indent="0" marL="457200">
              <a:buFontTx/>
              <a:buNone/>
            </a:lvl2pPr>
            <a:lvl3pPr indent="0" marL="914400">
              <a:buFontTx/>
              <a:buNone/>
            </a:lvl3pPr>
            <a:lvl4pPr indent="0" marL="1371600">
              <a:buFontTx/>
              <a:buNone/>
            </a:lvl4pPr>
            <a:lvl5pPr indent="0" marL="1828800">
              <a:buFontTx/>
              <a:buNone/>
            </a:lvl5pPr>
          </a:lstStyle>
          <a:p>
            <a:pPr lvl="0"/>
            <a:r>
              <a:rPr lang="en-US"/>
              <a:t>Click to edit Master text styles</a:t>
            </a:r>
          </a:p>
        </p:txBody>
      </p:sp>
      <p:sp>
        <p:nvSpPr>
          <p:cNvPr id="1049407" name="Text Placeholder 2"/>
          <p:cNvSpPr>
            <a:spLocks noGrp="1"/>
          </p:cNvSpPr>
          <p:nvPr>
            <p:ph type="body" idx="1"/>
          </p:nvPr>
        </p:nvSpPr>
        <p:spPr>
          <a:xfrm>
            <a:off x="1295401" y="4343399"/>
            <a:ext cx="9609666" cy="1532467"/>
          </a:xfrm>
        </p:spPr>
        <p:txBody>
          <a:bodyPr anchor="ctr">
            <a:normAutofit/>
          </a:bodyPr>
          <a:lstStyle>
            <a:lvl1pPr algn="ctr" indent="0" marL="0">
              <a:buNone/>
              <a:defRPr sz="20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408"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409" name="Footer Placeholder 4"/>
          <p:cNvSpPr>
            <a:spLocks noGrp="1"/>
          </p:cNvSpPr>
          <p:nvPr>
            <p:ph type="ftr" sz="quarter" idx="11"/>
          </p:nvPr>
        </p:nvSpPr>
        <p:spPr/>
        <p:txBody>
          <a:bodyPr/>
          <a:p>
            <a:endParaRPr lang="en-IN"/>
          </a:p>
        </p:txBody>
      </p:sp>
      <p:sp>
        <p:nvSpPr>
          <p:cNvPr id="1049410" name="Slide Number Placeholder 5"/>
          <p:cNvSpPr>
            <a:spLocks noGrp="1"/>
          </p:cNvSpPr>
          <p:nvPr>
            <p:ph type="sldNum" sz="quarter" idx="12"/>
          </p:nvPr>
        </p:nvSpPr>
        <p:spPr/>
        <p:txBody>
          <a:bodyPr/>
          <a:p>
            <a:fld id="{E4D637E7-EA05-4CB6-A33C-7D9CACDE306A}" type="slidenum">
              <a:rPr lang="en-IN" smtClean="0"/>
              <a:t>‹#›</a:t>
            </a:fld>
            <a:endParaRPr lang="en-IN"/>
          </a:p>
        </p:txBody>
      </p:sp>
      <p:sp>
        <p:nvSpPr>
          <p:cNvPr id="1049411" name="TextBox 13"/>
          <p:cNvSpPr txBox="1"/>
          <p:nvPr/>
        </p:nvSpPr>
        <p:spPr>
          <a:xfrm>
            <a:off x="862013" y="879961"/>
            <a:ext cx="609600" cy="584776"/>
          </a:xfrm>
          <a:prstGeom prst="rect"/>
        </p:spPr>
        <p:txBody>
          <a:bodyPr anchor="ctr" bIns="45720" lIns="91440" rIns="91440" rtlCol="0" tIns="45720" vert="horz">
            <a:noAutofit/>
          </a:bodyPr>
          <a:p>
            <a:pPr lvl="0"/>
            <a:r>
              <a:rPr dirty="0" sz="8000" lang="en-US">
                <a:solidFill>
                  <a:schemeClr val="tx1"/>
                </a:solidFill>
                <a:effectLst/>
              </a:rPr>
              <a:t>“</a:t>
            </a:r>
          </a:p>
        </p:txBody>
      </p:sp>
      <p:sp>
        <p:nvSpPr>
          <p:cNvPr id="1049412" name="TextBox 14"/>
          <p:cNvSpPr txBox="1"/>
          <p:nvPr/>
        </p:nvSpPr>
        <p:spPr>
          <a:xfrm>
            <a:off x="10600267" y="2827870"/>
            <a:ext cx="609600" cy="584776"/>
          </a:xfrm>
          <a:prstGeom prst="rect"/>
        </p:spPr>
        <p:txBody>
          <a:bodyPr anchor="ctr" bIns="45720" lIns="91440" rIns="91440" rtlCol="0" tIns="45720" vert="horz">
            <a:noAutofit/>
          </a:bodyPr>
          <a:p>
            <a:pPr algn="r" lvl="0"/>
            <a:r>
              <a:rPr dirty="0" sz="8000" lang="en-US">
                <a:solidFill>
                  <a:schemeClr val="tx1"/>
                </a:solidFill>
                <a:effectLst/>
              </a:rPr>
              <a:t>”</a:t>
            </a:r>
          </a:p>
        </p:txBody>
      </p:sp>
      <p:cxnSp>
        <p:nvCxnSpPr>
          <p:cNvPr id="3145775" name="Straight Connector 18"/>
          <p:cNvCxnSpPr>
            <a:cxnSpLocks/>
          </p:cNvCxnSpPr>
          <p:nvPr/>
        </p:nvCxnSpPr>
        <p:spPr>
          <a:xfrm>
            <a:off x="1396169" y="4140199"/>
            <a:ext cx="9407298" cy="0"/>
          </a:xfrm>
          <a:prstGeom prst="line"/>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Name Card">
    <p:spTree>
      <p:nvGrpSpPr>
        <p:cNvPr id="297" name=""/>
        <p:cNvGrpSpPr/>
        <p:nvPr/>
      </p:nvGrpSpPr>
      <p:grpSpPr>
        <a:xfrm>
          <a:off x="0" y="0"/>
          <a:ext cx="0" cy="0"/>
          <a:chOff x="0" y="0"/>
          <a:chExt cx="0" cy="0"/>
        </a:xfrm>
      </p:grpSpPr>
      <p:sp>
        <p:nvSpPr>
          <p:cNvPr id="1049338" name="Title 1"/>
          <p:cNvSpPr>
            <a:spLocks noGrp="1"/>
          </p:cNvSpPr>
          <p:nvPr>
            <p:ph type="title"/>
          </p:nvPr>
        </p:nvSpPr>
        <p:spPr>
          <a:xfrm>
            <a:off x="1295402" y="3308581"/>
            <a:ext cx="9609668" cy="1468800"/>
          </a:xfrm>
        </p:spPr>
        <p:txBody>
          <a:bodyPr anchor="b">
            <a:normAutofit/>
          </a:bodyPr>
          <a:lstStyle>
            <a:lvl1pPr algn="l">
              <a:defRPr b="0" cap="none" sz="3200"/>
            </a:lvl1pPr>
          </a:lstStyle>
          <a:p>
            <a:r>
              <a:rPr lang="en-US"/>
              <a:t>Click to edit Master title style</a:t>
            </a:r>
            <a:endParaRPr dirty="0" lang="en-US"/>
          </a:p>
        </p:txBody>
      </p:sp>
      <p:sp>
        <p:nvSpPr>
          <p:cNvPr id="1049339" name="Text Placeholder 2"/>
          <p:cNvSpPr>
            <a:spLocks noGrp="1"/>
          </p:cNvSpPr>
          <p:nvPr>
            <p:ph type="body" idx="1"/>
          </p:nvPr>
        </p:nvSpPr>
        <p:spPr>
          <a:xfrm>
            <a:off x="1295401" y="4777381"/>
            <a:ext cx="9609668" cy="860400"/>
          </a:xfrm>
        </p:spPr>
        <p:txBody>
          <a:bodyPr anchor="t">
            <a:normAutofit/>
          </a:bodyPr>
          <a:lstStyle>
            <a:lvl1pPr algn="l" indent="0" marL="0">
              <a:buNone/>
              <a:defRPr sz="20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340"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341" name="Footer Placeholder 4"/>
          <p:cNvSpPr>
            <a:spLocks noGrp="1"/>
          </p:cNvSpPr>
          <p:nvPr>
            <p:ph type="ftr" sz="quarter" idx="11"/>
          </p:nvPr>
        </p:nvSpPr>
        <p:spPr/>
        <p:txBody>
          <a:bodyPr/>
          <a:p>
            <a:endParaRPr lang="en-IN"/>
          </a:p>
        </p:txBody>
      </p:sp>
      <p:sp>
        <p:nvSpPr>
          <p:cNvPr id="1049342" name="Slide Number Placeholder 5"/>
          <p:cNvSpPr>
            <a:spLocks noGrp="1"/>
          </p:cNvSpPr>
          <p:nvPr>
            <p:ph type="sldNum" sz="quarter" idx="12"/>
          </p:nvPr>
        </p:nvSpPr>
        <p:spPr/>
        <p:txBody>
          <a:bodyPr/>
          <a:p>
            <a:fld id="{E4D637E7-EA05-4CB6-A33C-7D9CACDE306A}" type="slidenum">
              <a:rPr lang="en-IN" smtClean="0"/>
              <a:t>‹#›</a:t>
            </a:fld>
            <a:endParaRPr lang="en-IN"/>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304" name=""/>
        <p:cNvGrpSpPr/>
        <p:nvPr/>
      </p:nvGrpSpPr>
      <p:grpSpPr>
        <a:xfrm>
          <a:off x="0" y="0"/>
          <a:ext cx="0" cy="0"/>
          <a:chOff x="0" y="0"/>
          <a:chExt cx="0" cy="0"/>
        </a:xfrm>
      </p:grpSpPr>
      <p:sp>
        <p:nvSpPr>
          <p:cNvPr id="1049379" name="Title 1"/>
          <p:cNvSpPr>
            <a:spLocks noGrp="1"/>
          </p:cNvSpPr>
          <p:nvPr>
            <p:ph type="title"/>
          </p:nvPr>
        </p:nvSpPr>
        <p:spPr>
          <a:xfrm>
            <a:off x="1446213" y="982132"/>
            <a:ext cx="9296398" cy="2243668"/>
          </a:xfrm>
        </p:spPr>
        <p:txBody>
          <a:bodyPr anchor="ctr">
            <a:normAutofit/>
          </a:bodyPr>
          <a:lstStyle>
            <a:lvl1pPr algn="ctr">
              <a:defRPr b="0" cap="none" sz="3200">
                <a:solidFill>
                  <a:schemeClr val="tx1"/>
                </a:solidFill>
              </a:defRPr>
            </a:lvl1pPr>
          </a:lstStyle>
          <a:p>
            <a:r>
              <a:rPr lang="en-US"/>
              <a:t>Click to edit Master title style</a:t>
            </a:r>
            <a:endParaRPr dirty="0" lang="en-US"/>
          </a:p>
        </p:txBody>
      </p:sp>
      <p:sp>
        <p:nvSpPr>
          <p:cNvPr id="1049380" name="Text Placeholder 2"/>
          <p:cNvSpPr>
            <a:spLocks noGrp="1"/>
          </p:cNvSpPr>
          <p:nvPr>
            <p:ph type="body" idx="13"/>
          </p:nvPr>
        </p:nvSpPr>
        <p:spPr>
          <a:xfrm>
            <a:off x="1295401" y="3639312"/>
            <a:ext cx="9609668" cy="886968"/>
          </a:xfrm>
        </p:spPr>
        <p:txBody>
          <a:bodyPr anchor="b">
            <a:normAutofit/>
          </a:bodyPr>
          <a:lstStyle>
            <a:lvl1pPr algn="l" indent="0" marL="0">
              <a:spcBef>
                <a:spcPts val="0"/>
              </a:spcBef>
              <a:buNone/>
              <a:defRPr sz="24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381" name="Text Placeholder 2"/>
          <p:cNvSpPr>
            <a:spLocks noGrp="1"/>
          </p:cNvSpPr>
          <p:nvPr>
            <p:ph type="body" idx="1"/>
          </p:nvPr>
        </p:nvSpPr>
        <p:spPr>
          <a:xfrm>
            <a:off x="1295401" y="4529667"/>
            <a:ext cx="9609668" cy="1346200"/>
          </a:xfrm>
        </p:spPr>
        <p:txBody>
          <a:bodyPr anchor="t">
            <a:normAutofit/>
          </a:bodyPr>
          <a:lstStyle>
            <a:lvl1pPr algn="l" indent="0" marL="0">
              <a:buNone/>
              <a:defRPr sz="18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382"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383" name="Footer Placeholder 4"/>
          <p:cNvSpPr>
            <a:spLocks noGrp="1"/>
          </p:cNvSpPr>
          <p:nvPr>
            <p:ph type="ftr" sz="quarter" idx="11"/>
          </p:nvPr>
        </p:nvSpPr>
        <p:spPr/>
        <p:txBody>
          <a:bodyPr/>
          <a:p>
            <a:endParaRPr lang="en-IN"/>
          </a:p>
        </p:txBody>
      </p:sp>
      <p:sp>
        <p:nvSpPr>
          <p:cNvPr id="1049384" name="Slide Number Placeholder 5"/>
          <p:cNvSpPr>
            <a:spLocks noGrp="1"/>
          </p:cNvSpPr>
          <p:nvPr>
            <p:ph type="sldNum" sz="quarter" idx="12"/>
          </p:nvPr>
        </p:nvSpPr>
        <p:spPr/>
        <p:txBody>
          <a:bodyPr/>
          <a:p>
            <a:fld id="{E4D637E7-EA05-4CB6-A33C-7D9CACDE306A}" type="slidenum">
              <a:rPr lang="en-IN" smtClean="0"/>
              <a:t>‹#›</a:t>
            </a:fld>
            <a:endParaRPr lang="en-IN"/>
          </a:p>
        </p:txBody>
      </p:sp>
      <p:sp>
        <p:nvSpPr>
          <p:cNvPr id="1049385" name="TextBox 11"/>
          <p:cNvSpPr txBox="1"/>
          <p:nvPr/>
        </p:nvSpPr>
        <p:spPr>
          <a:xfrm>
            <a:off x="862013" y="879961"/>
            <a:ext cx="609600" cy="584776"/>
          </a:xfrm>
          <a:prstGeom prst="rect"/>
        </p:spPr>
        <p:txBody>
          <a:bodyPr anchor="ctr" bIns="45720" lIns="91440" rIns="91440" rtlCol="0" tIns="45720" vert="horz">
            <a:noAutofit/>
          </a:bodyPr>
          <a:p>
            <a:pPr lvl="0"/>
            <a:r>
              <a:rPr dirty="0" sz="8000" lang="en-US">
                <a:solidFill>
                  <a:schemeClr val="tx1"/>
                </a:solidFill>
                <a:effectLst/>
              </a:rPr>
              <a:t>“</a:t>
            </a:r>
          </a:p>
        </p:txBody>
      </p:sp>
      <p:sp>
        <p:nvSpPr>
          <p:cNvPr id="1049386" name="TextBox 12"/>
          <p:cNvSpPr txBox="1"/>
          <p:nvPr/>
        </p:nvSpPr>
        <p:spPr>
          <a:xfrm>
            <a:off x="10600267" y="2599261"/>
            <a:ext cx="609600" cy="584776"/>
          </a:xfrm>
          <a:prstGeom prst="rect"/>
        </p:spPr>
        <p:txBody>
          <a:bodyPr anchor="ctr" bIns="45720" lIns="91440" rIns="91440" rtlCol="0" tIns="45720" vert="horz">
            <a:noAutofit/>
          </a:bodyPr>
          <a:p>
            <a:pPr algn="r" lvl="0"/>
            <a:r>
              <a:rPr dirty="0" sz="8000" lang="en-US">
                <a:solidFill>
                  <a:schemeClr val="tx1"/>
                </a:solidFill>
                <a:effectLst/>
              </a:rPr>
              <a:t>”</a:t>
            </a:r>
          </a:p>
        </p:txBody>
      </p:sp>
      <p:cxnSp>
        <p:nvCxnSpPr>
          <p:cNvPr id="3145771" name="Straight Connector 25"/>
          <p:cNvCxnSpPr>
            <a:cxnSpLocks/>
          </p:cNvCxnSpPr>
          <p:nvPr/>
        </p:nvCxnSpPr>
        <p:spPr>
          <a:xfrm>
            <a:off x="1396169" y="3429000"/>
            <a:ext cx="9407298" cy="0"/>
          </a:xfrm>
          <a:prstGeom prst="line"/>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rue or False">
    <p:spTree>
      <p:nvGrpSpPr>
        <p:cNvPr id="301" name=""/>
        <p:cNvGrpSpPr/>
        <p:nvPr/>
      </p:nvGrpSpPr>
      <p:grpSpPr>
        <a:xfrm>
          <a:off x="0" y="0"/>
          <a:ext cx="0" cy="0"/>
          <a:chOff x="0" y="0"/>
          <a:chExt cx="0" cy="0"/>
        </a:xfrm>
      </p:grpSpPr>
      <p:sp>
        <p:nvSpPr>
          <p:cNvPr id="1049362" name="Title 1"/>
          <p:cNvSpPr>
            <a:spLocks noGrp="1"/>
          </p:cNvSpPr>
          <p:nvPr>
            <p:ph type="title"/>
          </p:nvPr>
        </p:nvSpPr>
        <p:spPr>
          <a:xfrm>
            <a:off x="1295401" y="982132"/>
            <a:ext cx="9609666" cy="2243668"/>
          </a:xfrm>
        </p:spPr>
        <p:txBody>
          <a:bodyPr anchor="ctr" bIns="45720" lIns="91440" rIns="91440" rtlCol="0" tIns="45720" vert="horz">
            <a:normAutofit/>
          </a:bodyPr>
          <a:lstStyle>
            <a:lvl1pPr>
              <a:defRPr b="0" dirty="0" lang="en-US"/>
            </a:lvl1pPr>
          </a:lstStyle>
          <a:p>
            <a:pPr lvl="0" marL="0"/>
            <a:r>
              <a:rPr lang="en-US"/>
              <a:t>Click to edit Master title style</a:t>
            </a:r>
            <a:endParaRPr dirty="0" lang="en-US"/>
          </a:p>
        </p:txBody>
      </p:sp>
      <p:sp>
        <p:nvSpPr>
          <p:cNvPr id="1049363" name="Text Placeholder 2"/>
          <p:cNvSpPr>
            <a:spLocks noGrp="1"/>
          </p:cNvSpPr>
          <p:nvPr>
            <p:ph type="body" idx="13"/>
          </p:nvPr>
        </p:nvSpPr>
        <p:spPr>
          <a:xfrm>
            <a:off x="1295401" y="3630168"/>
            <a:ext cx="9609668" cy="841248"/>
          </a:xfrm>
        </p:spPr>
        <p:txBody>
          <a:bodyPr anchor="b">
            <a:normAutofit/>
          </a:bodyPr>
          <a:lstStyle>
            <a:lvl1pPr algn="l" indent="0" marL="0">
              <a:spcBef>
                <a:spcPts val="0"/>
              </a:spcBef>
              <a:buNone/>
              <a:defRPr sz="28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364" name="Text Placeholder 2"/>
          <p:cNvSpPr>
            <a:spLocks noGrp="1"/>
          </p:cNvSpPr>
          <p:nvPr>
            <p:ph type="body" idx="1"/>
          </p:nvPr>
        </p:nvSpPr>
        <p:spPr>
          <a:xfrm>
            <a:off x="1295400" y="4470399"/>
            <a:ext cx="9609670" cy="1405467"/>
          </a:xfrm>
        </p:spPr>
        <p:txBody>
          <a:bodyPr anchor="t">
            <a:normAutofit/>
          </a:bodyPr>
          <a:lstStyle>
            <a:lvl1pPr algn="l" indent="0" marL="0">
              <a:buNone/>
              <a:defRPr sz="1800">
                <a:solidFill>
                  <a:schemeClr val="tx1"/>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9365" name="Date Placeholder 3"/>
          <p:cNvSpPr>
            <a:spLocks noGrp="1"/>
          </p:cNvSpPr>
          <p:nvPr>
            <p:ph type="dt" sz="half" idx="10"/>
          </p:nvPr>
        </p:nvSpPr>
        <p:spPr/>
        <p:txBody>
          <a:bodyPr/>
          <a:p>
            <a:fld id="{7C70264F-1E01-4F52-887B-2D11D2A1CCE8}" type="datetimeFigureOut">
              <a:rPr lang="en-IN" smtClean="0"/>
              <a:t>29-03-2022</a:t>
            </a:fld>
            <a:endParaRPr lang="en-IN"/>
          </a:p>
        </p:txBody>
      </p:sp>
      <p:sp>
        <p:nvSpPr>
          <p:cNvPr id="1049366" name="Footer Placeholder 4"/>
          <p:cNvSpPr>
            <a:spLocks noGrp="1"/>
          </p:cNvSpPr>
          <p:nvPr>
            <p:ph type="ftr" sz="quarter" idx="11"/>
          </p:nvPr>
        </p:nvSpPr>
        <p:spPr/>
        <p:txBody>
          <a:bodyPr/>
          <a:p>
            <a:endParaRPr lang="en-IN"/>
          </a:p>
        </p:txBody>
      </p:sp>
      <p:sp>
        <p:nvSpPr>
          <p:cNvPr id="1049367" name="Slide Number Placeholder 5"/>
          <p:cNvSpPr>
            <a:spLocks noGrp="1"/>
          </p:cNvSpPr>
          <p:nvPr>
            <p:ph type="sldNum" sz="quarter" idx="12"/>
          </p:nvPr>
        </p:nvSpPr>
        <p:spPr/>
        <p:txBody>
          <a:bodyPr/>
          <a:p>
            <a:fld id="{E4D637E7-EA05-4CB6-A33C-7D9CACDE306A}" type="slidenum">
              <a:rPr lang="en-IN" smtClean="0"/>
              <a:t>‹#›</a:t>
            </a:fld>
            <a:endParaRPr lang="en-IN"/>
          </a:p>
        </p:txBody>
      </p:sp>
      <p:cxnSp>
        <p:nvCxnSpPr>
          <p:cNvPr id="3145769" name="Straight Connector 14"/>
          <p:cNvCxnSpPr>
            <a:cxnSpLocks/>
          </p:cNvCxnSpPr>
          <p:nvPr/>
        </p:nvCxnSpPr>
        <p:spPr>
          <a:xfrm>
            <a:off x="1396169" y="3429000"/>
            <a:ext cx="9407298" cy="0"/>
          </a:xfrm>
          <a:prstGeom prst="line"/>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 Id="rId9" Type="http://schemas.openxmlformats.org/officeDocument/2006/relationships/slideLayout" Target="../slideLayouts/slideLayout26.xml"/><Relationship Id="rId10" Type="http://schemas.openxmlformats.org/officeDocument/2006/relationships/slideLayout" Target="../slideLayouts/slideLayout27.xml"/><Relationship Id="rId11" Type="http://schemas.openxmlformats.org/officeDocument/2006/relationships/slideLayout" Target="../slideLayouts/slideLayout28.xml"/><Relationship Id="rId12" Type="http://schemas.openxmlformats.org/officeDocument/2006/relationships/slideLayout" Target="../slideLayouts/slideLayout29.xml"/><Relationship Id="rId13" Type="http://schemas.openxmlformats.org/officeDocument/2006/relationships/slideLayout" Target="../slideLayouts/slideLayout30.xml"/><Relationship Id="rId14" Type="http://schemas.openxmlformats.org/officeDocument/2006/relationships/slideLayout" Target="../slideLayouts/slideLayout31.xml"/><Relationship Id="rId15" Type="http://schemas.openxmlformats.org/officeDocument/2006/relationships/slideLayout" Target="../slideLayouts/slideLayout32.xml"/><Relationship Id="rId16" Type="http://schemas.openxmlformats.org/officeDocument/2006/relationships/slideLayout" Target="../slideLayouts/slideLayout33.xml"/><Relationship Id="rId17" Type="http://schemas.openxmlformats.org/officeDocument/2006/relationships/slideLayout" Target="../slideLayouts/slideLayout34.xml"/><Relationship Id="rId18" Type="http://schemas.openxmlformats.org/officeDocument/2006/relationships/image" Target="../media/image1.jpeg"/><Relationship Id="rId1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Relationship Id="rId15" Type="http://schemas.openxmlformats.org/officeDocument/2006/relationships/slideLayout" Target="../slideLayouts/slideLayout49.xml"/><Relationship Id="rId16" Type="http://schemas.openxmlformats.org/officeDocument/2006/relationships/slideLayout" Target="../slideLayouts/slideLayout50.xml"/><Relationship Id="rId17"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slideLayout" Target="../slideLayouts/slideLayout52.xml"/><Relationship Id="rId3" Type="http://schemas.openxmlformats.org/officeDocument/2006/relationships/slideLayout" Target="../slideLayouts/slideLayout53.xml"/><Relationship Id="rId4" Type="http://schemas.openxmlformats.org/officeDocument/2006/relationships/slideLayout" Target="../slideLayouts/slideLayout54.xml"/><Relationship Id="rId5" Type="http://schemas.openxmlformats.org/officeDocument/2006/relationships/slideLayout" Target="../slideLayouts/slideLayout55.xml"/><Relationship Id="rId6" Type="http://schemas.openxmlformats.org/officeDocument/2006/relationships/slideLayout" Target="../slideLayouts/slideLayout56.xml"/><Relationship Id="rId7" Type="http://schemas.openxmlformats.org/officeDocument/2006/relationships/slideLayout" Target="../slideLayouts/slideLayout57.xml"/><Relationship Id="rId8" Type="http://schemas.openxmlformats.org/officeDocument/2006/relationships/slideLayout" Target="../slideLayouts/slideLayout58.xml"/><Relationship Id="rId9" Type="http://schemas.openxmlformats.org/officeDocument/2006/relationships/slideLayout" Target="../slideLayouts/slideLayout59.xml"/><Relationship Id="rId10" Type="http://schemas.openxmlformats.org/officeDocument/2006/relationships/slideLayout" Target="../slideLayouts/slideLayout60.xml"/><Relationship Id="rId11" Type="http://schemas.openxmlformats.org/officeDocument/2006/relationships/slideLayout" Target="../slideLayouts/slideLayout61.xml"/><Relationship Id="rId12" Type="http://schemas.openxmlformats.org/officeDocument/2006/relationships/slideLayout" Target="../slideLayouts/slideLayout62.xml"/><Relationship Id="rId13" Type="http://schemas.openxmlformats.org/officeDocument/2006/relationships/slideLayout" Target="../slideLayouts/slideLayout63.xml"/><Relationship Id="rId14" Type="http://schemas.openxmlformats.org/officeDocument/2006/relationships/slideLayout" Target="../slideLayouts/slideLayout64.xml"/><Relationship Id="rId15" Type="http://schemas.openxmlformats.org/officeDocument/2006/relationships/slideLayout" Target="../slideLayouts/slideLayout65.xml"/><Relationship Id="rId16" Type="http://schemas.openxmlformats.org/officeDocument/2006/relationships/slideLayout" Target="../slideLayouts/slideLayout66.xml"/><Relationship Id="rId17" Type="http://schemas.openxmlformats.org/officeDocument/2006/relationships/slideLayout" Target="../slideLayouts/slideLayout67.xml"/><Relationship Id="rId18" Type="http://schemas.openxmlformats.org/officeDocument/2006/relationships/image" Target="../media/image4.png"/><Relationship Id="rId19"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slideLayout" Target="../slideLayouts/slideLayout69.xml"/><Relationship Id="rId3" Type="http://schemas.openxmlformats.org/officeDocument/2006/relationships/slideLayout" Target="../slideLayouts/slideLayout70.xml"/><Relationship Id="rId4" Type="http://schemas.openxmlformats.org/officeDocument/2006/relationships/slideLayout" Target="../slideLayouts/slideLayout71.xml"/><Relationship Id="rId5" Type="http://schemas.openxmlformats.org/officeDocument/2006/relationships/slideLayout" Target="../slideLayouts/slideLayout72.xml"/><Relationship Id="rId6" Type="http://schemas.openxmlformats.org/officeDocument/2006/relationships/slideLayout" Target="../slideLayouts/slideLayout73.xml"/><Relationship Id="rId7" Type="http://schemas.openxmlformats.org/officeDocument/2006/relationships/slideLayout" Target="../slideLayouts/slideLayout74.xml"/><Relationship Id="rId8" Type="http://schemas.openxmlformats.org/officeDocument/2006/relationships/slideLayout" Target="../slideLayouts/slideLayout75.xml"/><Relationship Id="rId9" Type="http://schemas.openxmlformats.org/officeDocument/2006/relationships/slideLayout" Target="../slideLayouts/slideLayout76.xml"/><Relationship Id="rId10" Type="http://schemas.openxmlformats.org/officeDocument/2006/relationships/slideLayout" Target="../slideLayouts/slideLayout77.xml"/><Relationship Id="rId11" Type="http://schemas.openxmlformats.org/officeDocument/2006/relationships/slideLayout" Target="../slideLayouts/slideLayout78.xml"/><Relationship Id="rId12" Type="http://schemas.openxmlformats.org/officeDocument/2006/relationships/slideLayout" Target="../slideLayouts/slideLayout79.xml"/><Relationship Id="rId13" Type="http://schemas.openxmlformats.org/officeDocument/2006/relationships/slideLayout" Target="../slideLayouts/slideLayout80.xml"/><Relationship Id="rId14" Type="http://schemas.openxmlformats.org/officeDocument/2006/relationships/slideLayout" Target="../slideLayouts/slideLayout81.xml"/><Relationship Id="rId15" Type="http://schemas.openxmlformats.org/officeDocument/2006/relationships/slideLayout" Target="../slideLayouts/slideLayout82.xml"/><Relationship Id="rId16" Type="http://schemas.openxmlformats.org/officeDocument/2006/relationships/slideLayout" Target="../slideLayouts/slideLayout83.xml"/><Relationship Id="rId17" Type="http://schemas.openxmlformats.org/officeDocument/2006/relationships/slideLayout" Target="../slideLayouts/slideLayout84.xml"/><Relationship Id="rId18" Type="http://schemas.openxmlformats.org/officeDocument/2006/relationships/image" Target="../media/image5.png"/><Relationship Id="rId19" Type="http://schemas.openxmlformats.org/officeDocument/2006/relationships/image" Target="../media/image6.png"/><Relationship Id="rId20" Type="http://schemas.openxmlformats.org/officeDocument/2006/relationships/image" Target="../media/image7.png"/><Relationship Id="rId21" Type="http://schemas.openxmlformats.org/officeDocument/2006/relationships/image" Target="../media/image8.png"/><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1" Type="http://schemas.openxmlformats.org/officeDocument/2006/relationships/slideLayout" Target="../slideLayouts/slideLayout85.xml"/><Relationship Id="rId2" Type="http://schemas.openxmlformats.org/officeDocument/2006/relationships/slideLayout" Target="../slideLayouts/slideLayout86.xml"/><Relationship Id="rId3" Type="http://schemas.openxmlformats.org/officeDocument/2006/relationships/slideLayout" Target="../slideLayouts/slideLayout87.xml"/><Relationship Id="rId4" Type="http://schemas.openxmlformats.org/officeDocument/2006/relationships/slideLayout" Target="../slideLayouts/slideLayout88.xml"/><Relationship Id="rId5" Type="http://schemas.openxmlformats.org/officeDocument/2006/relationships/slideLayout" Target="../slideLayouts/slideLayout89.xml"/><Relationship Id="rId6" Type="http://schemas.openxmlformats.org/officeDocument/2006/relationships/slideLayout" Target="../slideLayouts/slideLayout90.xml"/><Relationship Id="rId7" Type="http://schemas.openxmlformats.org/officeDocument/2006/relationships/slideLayout" Target="../slideLayouts/slideLayout91.xml"/><Relationship Id="rId8" Type="http://schemas.openxmlformats.org/officeDocument/2006/relationships/slideLayout" Target="../slideLayouts/slideLayout92.xml"/><Relationship Id="rId9" Type="http://schemas.openxmlformats.org/officeDocument/2006/relationships/slideLayout" Target="../slideLayouts/slideLayout93.xml"/><Relationship Id="rId10" Type="http://schemas.openxmlformats.org/officeDocument/2006/relationships/slideLayout" Target="../slideLayouts/slideLayout94.xml"/><Relationship Id="rId11" Type="http://schemas.openxmlformats.org/officeDocument/2006/relationships/slideLayout" Target="../slideLayouts/slideLayout95.xml"/><Relationship Id="rId12" Type="http://schemas.openxmlformats.org/officeDocument/2006/relationships/slideLayout" Target="../slideLayouts/slideLayout96.xml"/><Relationship Id="rId13" Type="http://schemas.openxmlformats.org/officeDocument/2006/relationships/slideLayout" Target="../slideLayouts/slideLayout97.xml"/><Relationship Id="rId14" Type="http://schemas.openxmlformats.org/officeDocument/2006/relationships/slideLayout" Target="../slideLayouts/slideLayout98.xml"/><Relationship Id="rId15" Type="http://schemas.openxmlformats.org/officeDocument/2006/relationships/slideLayout" Target="../slideLayouts/slideLayout99.xml"/><Relationship Id="rId16" Type="http://schemas.openxmlformats.org/officeDocument/2006/relationships/slideLayout" Target="../slideLayouts/slideLayout100.xml"/><Relationship Id="rId17" Type="http://schemas.openxmlformats.org/officeDocument/2006/relationships/slideLayout" Target="../slideLayouts/slideLayout101.xml"/><Relationship Id="rId18" Type="http://schemas.openxmlformats.org/officeDocument/2006/relationships/image" Target="../media/image11.png"/><Relationship Id="rId19" Type="http://schemas.openxmlformats.org/officeDocument/2006/relationships/image" Target="../media/image12.png"/><Relationship Id="rId20"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1" Type="http://schemas.openxmlformats.org/officeDocument/2006/relationships/slideLayout" Target="../slideLayouts/slideLayout102.xml"/><Relationship Id="rId2" Type="http://schemas.openxmlformats.org/officeDocument/2006/relationships/slideLayout" Target="../slideLayouts/slideLayout103.xml"/><Relationship Id="rId3" Type="http://schemas.openxmlformats.org/officeDocument/2006/relationships/slideLayout" Target="../slideLayouts/slideLayout104.xml"/><Relationship Id="rId4" Type="http://schemas.openxmlformats.org/officeDocument/2006/relationships/slideLayout" Target="../slideLayouts/slideLayout105.xml"/><Relationship Id="rId5" Type="http://schemas.openxmlformats.org/officeDocument/2006/relationships/slideLayout" Target="../slideLayouts/slideLayout106.xml"/><Relationship Id="rId6" Type="http://schemas.openxmlformats.org/officeDocument/2006/relationships/slideLayout" Target="../slideLayouts/slideLayout107.xml"/><Relationship Id="rId7" Type="http://schemas.openxmlformats.org/officeDocument/2006/relationships/slideLayout" Target="../slideLayouts/slideLayout108.xml"/><Relationship Id="rId8" Type="http://schemas.openxmlformats.org/officeDocument/2006/relationships/slideLayout" Target="../slideLayouts/slideLayout109.xml"/><Relationship Id="rId9" Type="http://schemas.openxmlformats.org/officeDocument/2006/relationships/slideLayout" Target="../slideLayouts/slideLayout110.xml"/><Relationship Id="rId10" Type="http://schemas.openxmlformats.org/officeDocument/2006/relationships/slideLayout" Target="../slideLayouts/slideLayout111.xml"/><Relationship Id="rId11" Type="http://schemas.openxmlformats.org/officeDocument/2006/relationships/slideLayout" Target="../slideLayouts/slideLayout112.xml"/><Relationship Id="rId12" Type="http://schemas.openxmlformats.org/officeDocument/2006/relationships/image" Target="../media/image15.jpeg"/><Relationship Id="rId13"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1" Type="http://schemas.openxmlformats.org/officeDocument/2006/relationships/slideLayout" Target="../slideLayouts/slideLayout113.xml"/><Relationship Id="rId2" Type="http://schemas.openxmlformats.org/officeDocument/2006/relationships/slideLayout" Target="../slideLayouts/slideLayout114.xml"/><Relationship Id="rId3" Type="http://schemas.openxmlformats.org/officeDocument/2006/relationships/slideLayout" Target="../slideLayouts/slideLayout115.xml"/><Relationship Id="rId4" Type="http://schemas.openxmlformats.org/officeDocument/2006/relationships/slideLayout" Target="../slideLayouts/slideLayout116.xml"/><Relationship Id="rId5" Type="http://schemas.openxmlformats.org/officeDocument/2006/relationships/slideLayout" Target="../slideLayouts/slideLayout117.xml"/><Relationship Id="rId6" Type="http://schemas.openxmlformats.org/officeDocument/2006/relationships/slideLayout" Target="../slideLayouts/slideLayout118.xml"/><Relationship Id="rId7" Type="http://schemas.openxmlformats.org/officeDocument/2006/relationships/slideLayout" Target="../slideLayouts/slideLayout119.xml"/><Relationship Id="rId8" Type="http://schemas.openxmlformats.org/officeDocument/2006/relationships/slideLayout" Target="../slideLayouts/slideLayout120.xml"/><Relationship Id="rId9" Type="http://schemas.openxmlformats.org/officeDocument/2006/relationships/slideLayout" Target="../slideLayouts/slideLayout121.xml"/><Relationship Id="rId10" Type="http://schemas.openxmlformats.org/officeDocument/2006/relationships/slideLayout" Target="../slideLayouts/slideLayout122.xml"/><Relationship Id="rId11" Type="http://schemas.openxmlformats.org/officeDocument/2006/relationships/slideLayout" Target="../slideLayouts/slideLayout123.xml"/><Relationship Id="rId12"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1" Type="http://schemas.openxmlformats.org/officeDocument/2006/relationships/slideLayout" Target="../slideLayouts/slideLayout124.xml"/><Relationship Id="rId2" Type="http://schemas.openxmlformats.org/officeDocument/2006/relationships/slideLayout" Target="../slideLayouts/slideLayout125.xml"/><Relationship Id="rId3" Type="http://schemas.openxmlformats.org/officeDocument/2006/relationships/slideLayout" Target="../slideLayouts/slideLayout126.xml"/><Relationship Id="rId4" Type="http://schemas.openxmlformats.org/officeDocument/2006/relationships/slideLayout" Target="../slideLayouts/slideLayout127.xml"/><Relationship Id="rId5" Type="http://schemas.openxmlformats.org/officeDocument/2006/relationships/slideLayout" Target="../slideLayouts/slideLayout128.xml"/><Relationship Id="rId6" Type="http://schemas.openxmlformats.org/officeDocument/2006/relationships/slideLayout" Target="../slideLayouts/slideLayout129.xml"/><Relationship Id="rId7" Type="http://schemas.openxmlformats.org/officeDocument/2006/relationships/slideLayout" Target="../slideLayouts/slideLayout130.xml"/><Relationship Id="rId8" Type="http://schemas.openxmlformats.org/officeDocument/2006/relationships/slideLayout" Target="../slideLayouts/slideLayout131.xml"/><Relationship Id="rId9" Type="http://schemas.openxmlformats.org/officeDocument/2006/relationships/slideLayout" Target="../slideLayouts/slideLayout132.xml"/><Relationship Id="rId10" Type="http://schemas.openxmlformats.org/officeDocument/2006/relationships/slideLayout" Target="../slideLayouts/slideLayout133.xml"/><Relationship Id="rId11" Type="http://schemas.openxmlformats.org/officeDocument/2006/relationships/slideLayout" Target="../slideLayouts/slideLayout134.xml"/><Relationship Id="rId12" Type="http://schemas.openxmlformats.org/officeDocument/2006/relationships/slideLayout" Target="../slideLayouts/slideLayout135.xml"/><Relationship Id="rId13" Type="http://schemas.openxmlformats.org/officeDocument/2006/relationships/slideLayout" Target="../slideLayouts/slideLayout136.xml"/><Relationship Id="rId14" Type="http://schemas.openxmlformats.org/officeDocument/2006/relationships/slideLayout" Target="../slideLayouts/slideLayout137.xml"/><Relationship Id="rId15" Type="http://schemas.openxmlformats.org/officeDocument/2006/relationships/slideLayout" Target="../slideLayouts/slideLayout138.xml"/><Relationship Id="rId16" Type="http://schemas.openxmlformats.org/officeDocument/2006/relationships/slideLayout" Target="../slideLayouts/slideLayout139.xml"/><Relationship Id="rId17"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20" name=""/>
        <p:cNvGrpSpPr/>
        <p:nvPr/>
      </p:nvGrpSpPr>
      <p:grpSpPr>
        <a:xfrm>
          <a:off x="0" y="0"/>
          <a:ext cx="0" cy="0"/>
          <a:chOff x="0" y="0"/>
          <a:chExt cx="0" cy="0"/>
        </a:xfrm>
      </p:grpSpPr>
      <p:grpSp>
        <p:nvGrpSpPr>
          <p:cNvPr id="21" name="Group 6"/>
          <p:cNvGrpSpPr/>
          <p:nvPr/>
        </p:nvGrpSpPr>
        <p:grpSpPr>
          <a:xfrm>
            <a:off x="9206969" y="2963333"/>
            <a:ext cx="2981858" cy="3208867"/>
            <a:chOff x="9206969" y="2963333"/>
            <a:chExt cx="2981858" cy="3208867"/>
          </a:xfrm>
        </p:grpSpPr>
        <p:cxnSp>
          <p:nvCxnSpPr>
            <p:cNvPr id="3145728" name="Straight Connector 7"/>
            <p:cNvCxnSpPr>
              <a:cxnSpLocks/>
            </p:cNvCxnSpPr>
            <p:nvPr/>
          </p:nvCxnSpPr>
          <p:spPr>
            <a:xfrm flipH="1">
              <a:off x="11276012" y="2963333"/>
              <a:ext cx="912814" cy="912812"/>
            </a:xfrm>
            <a:prstGeom prst="line"/>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29" name="Straight Connector 8"/>
            <p:cNvCxnSpPr>
              <a:cxnSpLocks/>
            </p:cNvCxnSpPr>
            <p:nvPr/>
          </p:nvCxnSpPr>
          <p:spPr>
            <a:xfrm flipH="1">
              <a:off x="9206969" y="3190344"/>
              <a:ext cx="2981857" cy="2981856"/>
            </a:xfrm>
            <a:prstGeom prst="line"/>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0" name="Straight Connector 9"/>
            <p:cNvCxnSpPr>
              <a:cxnSpLocks/>
            </p:cNvCxnSpPr>
            <p:nvPr/>
          </p:nvCxnSpPr>
          <p:spPr>
            <a:xfrm flipH="1">
              <a:off x="10292292" y="3285067"/>
              <a:ext cx="1896534" cy="1896533"/>
            </a:xfrm>
            <a:prstGeom prst="line"/>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1" name="Straight Connector 10"/>
            <p:cNvCxnSpPr>
              <a:cxnSpLocks/>
            </p:cNvCxnSpPr>
            <p:nvPr/>
          </p:nvCxnSpPr>
          <p:spPr>
            <a:xfrm flipH="1">
              <a:off x="10443103" y="3131080"/>
              <a:ext cx="1745722" cy="1745720"/>
            </a:xfrm>
            <a:prstGeom prst="line"/>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45732" name="Straight Connector 11"/>
            <p:cNvCxnSpPr>
              <a:cxnSpLocks/>
            </p:cNvCxnSpPr>
            <p:nvPr/>
          </p:nvCxnSpPr>
          <p:spPr>
            <a:xfrm flipH="1">
              <a:off x="10918826" y="3683001"/>
              <a:ext cx="1270001" cy="1269999"/>
            </a:xfrm>
            <a:prstGeom prst="line"/>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1048576" name="Title Placeholder 1"/>
          <p:cNvSpPr>
            <a:spLocks noGrp="1"/>
          </p:cNvSpPr>
          <p:nvPr>
            <p:ph type="title"/>
          </p:nvPr>
        </p:nvSpPr>
        <p:spPr>
          <a:xfrm>
            <a:off x="684212" y="4487332"/>
            <a:ext cx="8534400" cy="1507067"/>
          </a:xfrm>
          <a:prstGeom prst="rect"/>
          <a:effectLst/>
        </p:spPr>
        <p:txBody>
          <a:bodyPr anchor="ctr" bIns="45720" lIns="91440" rIns="91440" rtlCol="0" tIns="45720" vert="horz">
            <a:normAutofit/>
          </a:bodyPr>
          <a:p>
            <a:r>
              <a:rPr lang="en-US"/>
              <a:t>Click to edit Master title style</a:t>
            </a:r>
            <a:endParaRPr dirty="0" lang="en-US"/>
          </a:p>
        </p:txBody>
      </p:sp>
      <p:sp>
        <p:nvSpPr>
          <p:cNvPr id="1048577" name="Text Placeholder 2"/>
          <p:cNvSpPr>
            <a:spLocks noGrp="1"/>
          </p:cNvSpPr>
          <p:nvPr>
            <p:ph type="body" idx="1"/>
          </p:nvPr>
        </p:nvSpPr>
        <p:spPr>
          <a:xfrm>
            <a:off x="684212" y="685800"/>
            <a:ext cx="8534400" cy="3615267"/>
          </a:xfrm>
          <a:prstGeom prst="rect"/>
        </p:spPr>
        <p:txBody>
          <a:bodyPr anchor="ct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578" name="Date Placeholder 3"/>
          <p:cNvSpPr>
            <a:spLocks noGrp="1"/>
          </p:cNvSpPr>
          <p:nvPr>
            <p:ph type="dt" sz="half" idx="2"/>
          </p:nvPr>
        </p:nvSpPr>
        <p:spPr>
          <a:xfrm>
            <a:off x="9904412" y="6172200"/>
            <a:ext cx="1600200" cy="365125"/>
          </a:xfrm>
          <a:prstGeom prst="rect"/>
        </p:spPr>
        <p:txBody>
          <a:bodyPr anchor="t" bIns="45720" lIns="91440" rIns="91440" rtlCol="0" tIns="45720" vert="horz"/>
          <a:lstStyle>
            <a:lvl1pPr algn="r">
              <a:defRPr b="0" sz="1000" i="0">
                <a:solidFill>
                  <a:schemeClr val="bg2">
                    <a:lumMod val="50000"/>
                  </a:schemeClr>
                </a:solidFill>
                <a:effectLst/>
                <a:latin typeface="+mn-lt"/>
              </a:defRPr>
            </a:lvl1pPr>
          </a:lstStyle>
          <a:p>
            <a:fld id="{7C70264F-1E01-4F52-887B-2D11D2A1CCE8}" type="datetimeFigureOut">
              <a:rPr lang="en-IN" smtClean="0"/>
              <a:t>29-03-2022</a:t>
            </a:fld>
            <a:endParaRPr lang="en-IN"/>
          </a:p>
        </p:txBody>
      </p:sp>
      <p:sp>
        <p:nvSpPr>
          <p:cNvPr id="1048579" name="Footer Placeholder 4"/>
          <p:cNvSpPr>
            <a:spLocks noGrp="1"/>
          </p:cNvSpPr>
          <p:nvPr>
            <p:ph type="ftr" sz="quarter" idx="3"/>
          </p:nvPr>
        </p:nvSpPr>
        <p:spPr>
          <a:xfrm>
            <a:off x="684212" y="6172200"/>
            <a:ext cx="7543800" cy="365125"/>
          </a:xfrm>
          <a:prstGeom prst="rect"/>
        </p:spPr>
        <p:txBody>
          <a:bodyPr anchor="t" bIns="45720" lIns="91440" rIns="91440" rtlCol="0" tIns="45720" vert="horz"/>
          <a:lstStyle>
            <a:lvl1pPr algn="l">
              <a:defRPr b="0" sz="1000" i="0">
                <a:solidFill>
                  <a:schemeClr val="bg2">
                    <a:lumMod val="50000"/>
                  </a:schemeClr>
                </a:solidFill>
                <a:effectLst/>
                <a:latin typeface="+mn-lt"/>
              </a:defRPr>
            </a:lvl1pPr>
          </a:lstStyle>
          <a:p>
            <a:endParaRPr lang="en-IN"/>
          </a:p>
        </p:txBody>
      </p:sp>
      <p:sp>
        <p:nvSpPr>
          <p:cNvPr id="1048580" name="Slide Number Placeholder 5"/>
          <p:cNvSpPr>
            <a:spLocks noGrp="1"/>
          </p:cNvSpPr>
          <p:nvPr>
            <p:ph type="sldNum" sz="quarter" idx="4"/>
          </p:nvPr>
        </p:nvSpPr>
        <p:spPr>
          <a:xfrm>
            <a:off x="10363200" y="5578475"/>
            <a:ext cx="1142245" cy="669925"/>
          </a:xfrm>
          <a:prstGeom prst="rect"/>
        </p:spPr>
        <p:txBody>
          <a:bodyPr anchor="b" bIns="45720" lIns="91440" rIns="91440" rtlCol="0" tIns="45720" vert="horz"/>
          <a:lstStyle>
            <a:lvl1pPr algn="r">
              <a:defRPr b="0" sz="3200" i="0">
                <a:solidFill>
                  <a:schemeClr val="bg2">
                    <a:lumMod val="50000"/>
                  </a:schemeClr>
                </a:solidFill>
                <a:effectLst/>
                <a:latin typeface="+mn-lt"/>
              </a:defRPr>
            </a:lvl1pPr>
          </a:lstStyle>
          <a:p>
            <a:fld id="{E4D637E7-EA05-4CB6-A33C-7D9CACDE306A}" type="slidenum">
              <a:rPr lang="en-IN" smtClean="0"/>
              <a:t>‹#›</a:t>
            </a:fld>
            <a:endParaRPr lang="en-IN"/>
          </a:p>
        </p:txBody>
      </p:sp>
    </p:spTree>
  </p:cSld>
  <p:clrMap accent1="accent1" accent2="accent2" accent3="accent3" accent4="accent4" accent5="accent5" accent6="accent6" bg1="dk1" bg2="dk2" tx1="lt1" tx2="lt2"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Lst>
  <p:txStyles>
    <p:titleStyle>
      <a:lvl1pPr algn="l" defTabSz="457200" eaLnBrk="1" hangingPunct="1" latinLnBrk="0" rtl="0">
        <a:spcBef>
          <a:spcPct val="0"/>
        </a:spcBef>
        <a:buNone/>
        <a:defRPr cap="all" sz="3600" kern="1200">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algn="l" defTabSz="457200" eaLnBrk="1" hangingPunct="1" indent="-285750" latinLnBrk="0" marL="285750" rtl="0">
        <a:spcBef>
          <a:spcPct val="20000"/>
        </a:spcBef>
        <a:spcAft>
          <a:spcPts val="600"/>
        </a:spcAft>
        <a:buClr>
          <a:schemeClr val="tx1"/>
        </a:buClr>
        <a:buSzPct val="80000"/>
        <a:buFont typeface="Wingdings 3" panose="05040102010807070707" pitchFamily="18" charset="2"/>
        <a:buChar char=""/>
        <a:defRPr cap="none" sz="2000" kern="1200">
          <a:solidFill>
            <a:schemeClr val="bg2">
              <a:lumMod val="75000"/>
            </a:schemeClr>
          </a:solidFill>
          <a:effectLst/>
          <a:latin typeface="+mn-lt"/>
          <a:ea typeface="+mn-ea"/>
          <a:cs typeface="+mn-cs"/>
        </a:defRPr>
      </a:lvl1pPr>
      <a:lvl2pPr algn="l" defTabSz="457200" eaLnBrk="1" hangingPunct="1" indent="-285750" latinLnBrk="0" marL="742950" rtl="0">
        <a:spcBef>
          <a:spcPct val="20000"/>
        </a:spcBef>
        <a:spcAft>
          <a:spcPts val="600"/>
        </a:spcAft>
        <a:buClr>
          <a:schemeClr val="tx1"/>
        </a:buClr>
        <a:buSzPct val="80000"/>
        <a:buFont typeface="Wingdings 3" panose="05040102010807070707" pitchFamily="18" charset="2"/>
        <a:buChar char=""/>
        <a:defRPr cap="none" sz="1800" kern="1200">
          <a:solidFill>
            <a:schemeClr val="bg2">
              <a:lumMod val="75000"/>
            </a:schemeClr>
          </a:solidFill>
          <a:effectLst/>
          <a:latin typeface="+mn-lt"/>
          <a:ea typeface="+mn-ea"/>
          <a:cs typeface="+mn-cs"/>
        </a:defRPr>
      </a:lvl2pPr>
      <a:lvl3pPr algn="l" defTabSz="457200" eaLnBrk="1" hangingPunct="1" indent="-285750" latinLnBrk="0" marL="1200150" rtl="0">
        <a:spcBef>
          <a:spcPct val="20000"/>
        </a:spcBef>
        <a:spcAft>
          <a:spcPts val="600"/>
        </a:spcAft>
        <a:buClr>
          <a:schemeClr val="tx1"/>
        </a:buClr>
        <a:buSzPct val="80000"/>
        <a:buFont typeface="Wingdings 3" panose="05040102010807070707" pitchFamily="18" charset="2"/>
        <a:buChar char=""/>
        <a:defRPr cap="none" sz="1600" kern="1200">
          <a:solidFill>
            <a:schemeClr val="bg2">
              <a:lumMod val="75000"/>
            </a:schemeClr>
          </a:solidFill>
          <a:effectLst/>
          <a:latin typeface="+mn-lt"/>
          <a:ea typeface="+mn-ea"/>
          <a:cs typeface="+mn-cs"/>
        </a:defRPr>
      </a:lvl3pPr>
      <a:lvl4pPr algn="l" defTabSz="457200" eaLnBrk="1" hangingPunct="1" indent="-171450" latinLnBrk="0" marL="1543050" rtl="0">
        <a:spcBef>
          <a:spcPct val="20000"/>
        </a:spcBef>
        <a:spcAft>
          <a:spcPts val="600"/>
        </a:spcAft>
        <a:buClr>
          <a:schemeClr val="tx1"/>
        </a:buClr>
        <a:buSzPct val="80000"/>
        <a:buFont typeface="Wingdings 3" panose="05040102010807070707" pitchFamily="18" charset="2"/>
        <a:buChar char=""/>
        <a:defRPr cap="none" sz="1400" kern="1200">
          <a:solidFill>
            <a:schemeClr val="bg2">
              <a:lumMod val="75000"/>
            </a:schemeClr>
          </a:solidFill>
          <a:effectLst/>
          <a:latin typeface="+mn-lt"/>
          <a:ea typeface="+mn-ea"/>
          <a:cs typeface="+mn-cs"/>
        </a:defRPr>
      </a:lvl4pPr>
      <a:lvl5pPr algn="l" defTabSz="457200" eaLnBrk="1" hangingPunct="1" indent="-171450" latinLnBrk="0" marL="2000250" rtl="0">
        <a:spcBef>
          <a:spcPct val="20000"/>
        </a:spcBef>
        <a:spcAft>
          <a:spcPts val="600"/>
        </a:spcAft>
        <a:buClr>
          <a:schemeClr val="tx1"/>
        </a:buClr>
        <a:buSzPct val="80000"/>
        <a:buFont typeface="Wingdings 3" panose="05040102010807070707" pitchFamily="18" charset="2"/>
        <a:buChar char=""/>
        <a:defRPr cap="none" sz="1400" kern="1200">
          <a:solidFill>
            <a:schemeClr val="bg2">
              <a:lumMod val="75000"/>
            </a:schemeClr>
          </a:solidFill>
          <a:effectLst/>
          <a:latin typeface="+mn-lt"/>
          <a:ea typeface="+mn-ea"/>
          <a:cs typeface="+mn-cs"/>
        </a:defRPr>
      </a:lvl5pPr>
      <a:lvl6pPr algn="l" defTabSz="457200" eaLnBrk="1" hangingPunct="1" indent="-228600" latinLnBrk="0" marL="2514600" rtl="0">
        <a:spcBef>
          <a:spcPct val="20000"/>
        </a:spcBef>
        <a:spcAft>
          <a:spcPts val="600"/>
        </a:spcAft>
        <a:buClr>
          <a:schemeClr val="tx1"/>
        </a:buClr>
        <a:buSzPct val="80000"/>
        <a:buFont typeface="Wingdings 3" panose="05040102010807070707" pitchFamily="18" charset="2"/>
        <a:buChar char=""/>
        <a:defRPr cap="none" sz="1400" kern="1200">
          <a:solidFill>
            <a:schemeClr val="bg2">
              <a:lumMod val="75000"/>
            </a:schemeClr>
          </a:solidFill>
          <a:effectLst/>
          <a:latin typeface="+mn-lt"/>
          <a:ea typeface="+mn-ea"/>
          <a:cs typeface="+mn-cs"/>
        </a:defRPr>
      </a:lvl6pPr>
      <a:lvl7pPr algn="l" defTabSz="457200" eaLnBrk="1" hangingPunct="1" indent="-228600" latinLnBrk="0" marL="2971800" rtl="0">
        <a:spcBef>
          <a:spcPct val="20000"/>
        </a:spcBef>
        <a:spcAft>
          <a:spcPts val="600"/>
        </a:spcAft>
        <a:buClr>
          <a:schemeClr val="tx1"/>
        </a:buClr>
        <a:buSzPct val="80000"/>
        <a:buFont typeface="Wingdings 3" panose="05040102010807070707" pitchFamily="18" charset="2"/>
        <a:buChar char=""/>
        <a:defRPr cap="none" sz="1400" kern="1200">
          <a:solidFill>
            <a:schemeClr val="bg2">
              <a:lumMod val="75000"/>
            </a:schemeClr>
          </a:solidFill>
          <a:effectLst/>
          <a:latin typeface="+mn-lt"/>
          <a:ea typeface="+mn-ea"/>
          <a:cs typeface="+mn-cs"/>
        </a:defRPr>
      </a:lvl7pPr>
      <a:lvl8pPr algn="l" defTabSz="457200" eaLnBrk="1" hangingPunct="1" indent="-228600" latinLnBrk="0" marL="3429000" rtl="0">
        <a:spcBef>
          <a:spcPct val="20000"/>
        </a:spcBef>
        <a:spcAft>
          <a:spcPts val="600"/>
        </a:spcAft>
        <a:buClr>
          <a:schemeClr val="tx1"/>
        </a:buClr>
        <a:buSzPct val="80000"/>
        <a:buFont typeface="Wingdings 3" panose="05040102010807070707" pitchFamily="18" charset="2"/>
        <a:buChar char=""/>
        <a:defRPr cap="none" sz="1400" kern="1200">
          <a:solidFill>
            <a:schemeClr val="bg2">
              <a:lumMod val="75000"/>
            </a:schemeClr>
          </a:solidFill>
          <a:effectLst/>
          <a:latin typeface="+mn-lt"/>
          <a:ea typeface="+mn-ea"/>
          <a:cs typeface="+mn-cs"/>
        </a:defRPr>
      </a:lvl8pPr>
      <a:lvl9pPr algn="l" defTabSz="457200" eaLnBrk="1" hangingPunct="1" indent="-228600" latinLnBrk="0" marL="3886200" rtl="0">
        <a:spcBef>
          <a:spcPct val="20000"/>
        </a:spcBef>
        <a:spcAft>
          <a:spcPts val="600"/>
        </a:spcAft>
        <a:buClr>
          <a:schemeClr val="tx1"/>
        </a:buClr>
        <a:buSzPct val="80000"/>
        <a:buFont typeface="Wingdings 3" panose="05040102010807070707" pitchFamily="18" charset="2"/>
        <a:buChar char=""/>
        <a:defRPr cap="none" sz="1400" kern="1200">
          <a:solidFill>
            <a:schemeClr val="bg2">
              <a:lumMod val="75000"/>
            </a:schemeClr>
          </a:solidFill>
          <a:effectLst/>
          <a:latin typeface="+mn-lt"/>
          <a:ea typeface="+mn-ea"/>
          <a:cs typeface="+mn-cs"/>
        </a:defRPr>
      </a:lvl9pPr>
    </p:bodyStyle>
    <p:other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46" name=""/>
        <p:cNvGrpSpPr/>
        <p:nvPr/>
      </p:nvGrpSpPr>
      <p:grpSpPr>
        <a:xfrm>
          <a:off x="0" y="0"/>
          <a:ext cx="0" cy="0"/>
          <a:chOff x="0" y="0"/>
          <a:chExt cx="0" cy="0"/>
        </a:xfrm>
      </p:grpSpPr>
      <p:grpSp>
        <p:nvGrpSpPr>
          <p:cNvPr id="47" name="Group 7"/>
          <p:cNvGrpSpPr/>
          <p:nvPr/>
        </p:nvGrpSpPr>
        <p:grpSpPr>
          <a:xfrm>
            <a:off x="0" y="0"/>
            <a:ext cx="12192000" cy="6858000"/>
            <a:chOff x="0" y="0"/>
            <a:chExt cx="12192000" cy="6858000"/>
          </a:xfrm>
        </p:grpSpPr>
        <p:sp>
          <p:nvSpPr>
            <p:cNvPr id="1048588" name="Rectangle 6"/>
            <p:cNvSpPr/>
            <p:nvPr/>
          </p:nvSpPr>
          <p:spPr>
            <a:xfrm>
              <a:off x="0" y="0"/>
              <a:ext cx="12192000" cy="6858000"/>
            </a:xfrm>
            <a:prstGeom prst="rect"/>
            <a:blipFill>
              <a:blip xmlns:r="http://schemas.openxmlformats.org/officeDocument/2006/relationships" r:embed="rId18">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48589" name="Oval 12"/>
            <p:cNvSpPr/>
            <p:nvPr/>
          </p:nvSpPr>
          <p:spPr>
            <a:xfrm>
              <a:off x="0" y="2667000"/>
              <a:ext cx="4191000" cy="4191000"/>
            </a:xfrm>
            <a:prstGeom prst="ellipse"/>
            <a:gradFill flip="none" rotWithShape="1">
              <a:gsLst>
                <a:gs pos="0">
                  <a:schemeClr val="accent5">
                    <a:alpha val="11000"/>
                  </a:schemeClr>
                </a:gs>
                <a:gs pos="36000">
                  <a:schemeClr val="accent5">
                    <a:alpha val="10000"/>
                  </a:schemeClr>
                </a:gs>
                <a:gs pos="75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90" name="Oval 14"/>
            <p:cNvSpPr/>
            <p:nvPr/>
          </p:nvSpPr>
          <p:spPr>
            <a:xfrm>
              <a:off x="0" y="2895600"/>
              <a:ext cx="2362200" cy="2362200"/>
            </a:xfrm>
            <a:prstGeom prst="ellipse"/>
            <a:gradFill flip="none" rotWithShape="1">
              <a:gsLst>
                <a:gs pos="0">
                  <a:schemeClr val="accent5">
                    <a:alpha val="8000"/>
                  </a:schemeClr>
                </a:gs>
                <a:gs pos="36000">
                  <a:schemeClr val="accent5">
                    <a:alpha val="8000"/>
                  </a:schemeClr>
                </a:gs>
                <a:gs pos="72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91" name="Oval 17"/>
            <p:cNvSpPr/>
            <p:nvPr/>
          </p:nvSpPr>
          <p:spPr>
            <a:xfrm>
              <a:off x="8609012" y="5867400"/>
              <a:ext cx="990600" cy="990600"/>
            </a:xfrm>
            <a:prstGeom prst="ellipse"/>
            <a:gradFill flip="none" rotWithShape="1">
              <a:gsLst>
                <a:gs pos="0">
                  <a:schemeClr val="accent5">
                    <a:alpha val="14000"/>
                  </a:schemeClr>
                </a:gs>
                <a:gs pos="36000">
                  <a:schemeClr val="accent5">
                    <a:alpha val="7000"/>
                  </a:schemeClr>
                </a:gs>
                <a:gs pos="66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92" name="Oval 15"/>
            <p:cNvSpPr/>
            <p:nvPr/>
          </p:nvSpPr>
          <p:spPr>
            <a:xfrm>
              <a:off x="8609012" y="1676400"/>
              <a:ext cx="2819400" cy="2819400"/>
            </a:xfrm>
            <a:prstGeom prst="ellipse"/>
            <a:gradFill flip="none" rotWithShape="1">
              <a:gsLst>
                <a:gs pos="0">
                  <a:schemeClr val="accent5">
                    <a:alpha val="7000"/>
                  </a:schemeClr>
                </a:gs>
                <a:gs pos="36000">
                  <a:schemeClr val="accent5">
                    <a:alpha val="6000"/>
                  </a:schemeClr>
                </a:gs>
                <a:gs pos="69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93" name="Oval 16"/>
            <p:cNvSpPr/>
            <p:nvPr/>
          </p:nvSpPr>
          <p:spPr>
            <a:xfrm>
              <a:off x="7999412" y="8464"/>
              <a:ext cx="1600200" cy="1600200"/>
            </a:xfrm>
            <a:prstGeom prst="ellipse"/>
            <a:gradFill flip="none" rotWithShape="1">
              <a:gsLst>
                <a:gs pos="0">
                  <a:schemeClr val="accent5">
                    <a:alpha val="14000"/>
                  </a:schemeClr>
                </a:gs>
                <a:gs pos="36000">
                  <a:schemeClr val="accent5">
                    <a:alpha val="7000"/>
                  </a:schemeClr>
                </a:gs>
                <a:gs pos="73000">
                  <a:schemeClr val="accent5">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sp>
          <p:nvSpPr>
            <p:cNvPr id="1048594" name="Freeform 5"/>
            <p:cNvSpPr/>
            <p:nvPr/>
          </p:nvSpPr>
          <p:spPr bwMode="gray">
            <a:xfrm rot="21010068">
              <a:off x="8490951" y="1797517"/>
              <a:ext cx="3299407" cy="440924"/>
            </a:xfrm>
            <a:custGeom>
              <a:av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48595" name="Freeform 5"/>
            <p:cNvSpPr/>
            <p:nvPr/>
          </p:nvSpPr>
          <p:spPr bwMode="gray">
            <a:xfrm>
              <a:off x="459506" y="1866405"/>
              <a:ext cx="11277600" cy="4533900"/>
            </a:xfrm>
            <a:custGeom>
              <a:avLst/>
              <a:ah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048596" name="Freeform 5"/>
            <p:cNvSpPr>
              <a:spLocks noEditPoints="1"/>
            </p:cNvSpPr>
            <p:nvPr/>
          </p:nvSpPr>
          <p:spPr bwMode="gray">
            <a:xfrm>
              <a:off x="0" y="1587"/>
              <a:ext cx="12192000" cy="6856413"/>
            </a:xfrm>
            <a:custGeom>
              <a:avLst/>
              <a:ah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048597" name="Title Placeholder 1"/>
          <p:cNvSpPr>
            <a:spLocks noGrp="1"/>
          </p:cNvSpPr>
          <p:nvPr>
            <p:ph type="title"/>
          </p:nvPr>
        </p:nvSpPr>
        <p:spPr bwMode="gray">
          <a:xfrm>
            <a:off x="1154954" y="973668"/>
            <a:ext cx="8761413" cy="706964"/>
          </a:xfrm>
          <a:prstGeom prst="rect"/>
        </p:spPr>
        <p:txBody>
          <a:bodyPr anchor="ctr" bIns="45720" lIns="91440" rIns="91440" rtlCol="0" tIns="45720" vert="horz">
            <a:noAutofit/>
          </a:bodyPr>
          <a:p>
            <a:r>
              <a:rPr lang="en-US"/>
              <a:t>Click to edit Master title style</a:t>
            </a:r>
            <a:endParaRPr dirty="0" lang="en-US"/>
          </a:p>
        </p:txBody>
      </p:sp>
      <p:sp>
        <p:nvSpPr>
          <p:cNvPr id="1048598" name="Text Placeholder 2"/>
          <p:cNvSpPr>
            <a:spLocks noGrp="1"/>
          </p:cNvSpPr>
          <p:nvPr>
            <p:ph type="body" idx="1"/>
          </p:nvPr>
        </p:nvSpPr>
        <p:spPr>
          <a:xfrm>
            <a:off x="1154954" y="2603500"/>
            <a:ext cx="8761413" cy="3416300"/>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599" name="Date Placeholder 3"/>
          <p:cNvSpPr>
            <a:spLocks noGrp="1"/>
          </p:cNvSpPr>
          <p:nvPr>
            <p:ph type="dt" sz="half" idx="2"/>
          </p:nvPr>
        </p:nvSpPr>
        <p:spPr>
          <a:xfrm>
            <a:off x="10653104" y="6391838"/>
            <a:ext cx="990599" cy="304799"/>
          </a:xfrm>
          <a:prstGeom prst="rect"/>
        </p:spPr>
        <p:txBody>
          <a:bodyPr anchor="ctr" bIns="45720" lIns="91440" rIns="91440" rtlCol="0" tIns="45720" vert="horz"/>
          <a:lstStyle>
            <a:lvl1pPr algn="r">
              <a:defRPr b="1" sz="1000" i="0">
                <a:solidFill>
                  <a:schemeClr val="accent1"/>
                </a:solidFill>
              </a:defRPr>
            </a:lvl1pPr>
          </a:lstStyle>
          <a:p>
            <a:fld id="{7C70264F-1E01-4F52-887B-2D11D2A1CCE8}" type="datetimeFigureOut">
              <a:rPr lang="en-IN" smtClean="0"/>
              <a:t>29-03-2022</a:t>
            </a:fld>
            <a:endParaRPr lang="en-IN"/>
          </a:p>
        </p:txBody>
      </p:sp>
      <p:sp>
        <p:nvSpPr>
          <p:cNvPr id="1048600" name="Footer Placeholder 4"/>
          <p:cNvSpPr>
            <a:spLocks noGrp="1"/>
          </p:cNvSpPr>
          <p:nvPr>
            <p:ph type="ftr" sz="quarter" idx="3"/>
          </p:nvPr>
        </p:nvSpPr>
        <p:spPr>
          <a:xfrm>
            <a:off x="561110" y="6391838"/>
            <a:ext cx="3859795" cy="304801"/>
          </a:xfrm>
          <a:prstGeom prst="rect"/>
        </p:spPr>
        <p:txBody>
          <a:bodyPr anchor="ctr" bIns="45720" lIns="91440" rIns="91440" rtlCol="0" tIns="45720" vert="horz"/>
          <a:lstStyle>
            <a:lvl1pPr algn="l">
              <a:defRPr b="1" sz="1000" i="0">
                <a:solidFill>
                  <a:schemeClr val="accent1"/>
                </a:solidFill>
              </a:defRPr>
            </a:lvl1pPr>
          </a:lstStyle>
          <a:p>
            <a:endParaRPr lang="en-IN"/>
          </a:p>
        </p:txBody>
      </p:sp>
      <p:sp>
        <p:nvSpPr>
          <p:cNvPr id="1048601" name="Rectangle 20"/>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02" name="Slide Number Placeholder 5"/>
          <p:cNvSpPr>
            <a:spLocks noGrp="1"/>
          </p:cNvSpPr>
          <p:nvPr>
            <p:ph type="sldNum" sz="quarter" idx="4"/>
          </p:nvPr>
        </p:nvSpPr>
        <p:spPr bwMode="gray">
          <a:xfrm>
            <a:off x="10352540" y="295729"/>
            <a:ext cx="838199" cy="767687"/>
          </a:xfrm>
          <a:prstGeom prst="rect"/>
        </p:spPr>
        <p:txBody>
          <a:bodyPr anchor="b" bIns="45720" lIns="91440" rIns="91440" rtlCol="0" tIns="45720" vert="horz"/>
          <a:lstStyle>
            <a:lvl1pPr algn="ctr">
              <a:defRPr b="0" sz="2800" i="0">
                <a:solidFill>
                  <a:schemeClr val="bg1"/>
                </a:solidFill>
              </a:defRPr>
            </a:lvl1pPr>
          </a:lstStyle>
          <a:p>
            <a:fld id="{E4D637E7-EA05-4CB6-A33C-7D9CACDE306A}"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Lst>
  <p:txStyles>
    <p:titleStyle>
      <a:lvl1pPr algn="l" defTabSz="457200" eaLnBrk="1" hangingPunct="1" latinLnBrk="0" rtl="0">
        <a:spcBef>
          <a:spcPct val="0"/>
        </a:spcBef>
        <a:buNone/>
        <a:defRPr b="0" sz="360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algn="l" defTabSz="457200" eaLnBrk="1" hangingPunct="1" indent="-342900" latinLnBrk="0" marL="342900" rtl="0">
        <a:spcBef>
          <a:spcPts val="1000"/>
        </a:spcBef>
        <a:spcAft>
          <a:spcPts val="0"/>
        </a:spcAft>
        <a:buClr>
          <a:schemeClr val="accent1"/>
        </a:buClr>
        <a:buSzPct val="80000"/>
        <a:buFont typeface="Wingdings 3" charset="2"/>
        <a:buChar char=""/>
        <a:defRPr b="0" sz="1800" i="0" kern="1200">
          <a:solidFill>
            <a:schemeClr val="tx1">
              <a:lumMod val="75000"/>
              <a:lumOff val="25000"/>
            </a:schemeClr>
          </a:solidFill>
          <a:latin typeface="+mn-lt"/>
          <a:ea typeface="+mn-ea"/>
          <a:cs typeface="+mn-cs"/>
        </a:defRPr>
      </a:lvl1pPr>
      <a:lvl2pPr algn="l" defTabSz="457200" eaLnBrk="1" hangingPunct="1" indent="-285750" latinLnBrk="0" marL="742950" rtl="0">
        <a:spcBef>
          <a:spcPts val="1000"/>
        </a:spcBef>
        <a:spcAft>
          <a:spcPts val="0"/>
        </a:spcAft>
        <a:buClr>
          <a:schemeClr val="accent1"/>
        </a:buClr>
        <a:buSzPct val="80000"/>
        <a:buFont typeface="Wingdings 3" charset="2"/>
        <a:buChar char=""/>
        <a:defRPr b="0" sz="1600" i="0" kern="1200">
          <a:solidFill>
            <a:schemeClr val="tx1">
              <a:lumMod val="75000"/>
              <a:lumOff val="25000"/>
            </a:schemeClr>
          </a:solidFill>
          <a:latin typeface="+mn-lt"/>
          <a:ea typeface="+mn-ea"/>
          <a:cs typeface="+mn-cs"/>
        </a:defRPr>
      </a:lvl2pPr>
      <a:lvl3pPr algn="l" defTabSz="457200" eaLnBrk="1" hangingPunct="1" indent="-228600" latinLnBrk="0" marL="1143000" rtl="0">
        <a:spcBef>
          <a:spcPts val="1000"/>
        </a:spcBef>
        <a:spcAft>
          <a:spcPts val="0"/>
        </a:spcAft>
        <a:buClr>
          <a:schemeClr val="accent1"/>
        </a:buClr>
        <a:buSzPct val="80000"/>
        <a:buFont typeface="Wingdings 3" charset="2"/>
        <a:buChar char=""/>
        <a:defRPr b="0" sz="1400" i="0" kern="1200">
          <a:solidFill>
            <a:schemeClr val="tx1">
              <a:lumMod val="75000"/>
              <a:lumOff val="25000"/>
            </a:schemeClr>
          </a:solidFill>
          <a:latin typeface="+mn-lt"/>
          <a:ea typeface="+mn-ea"/>
          <a:cs typeface="+mn-cs"/>
        </a:defRPr>
      </a:lvl3pPr>
      <a:lvl4pPr algn="l" defTabSz="457200" eaLnBrk="1" hangingPunct="1" indent="-228600" latinLnBrk="0" marL="1600200" rtl="0">
        <a:spcBef>
          <a:spcPts val="1000"/>
        </a:spcBef>
        <a:spcAft>
          <a:spcPts val="0"/>
        </a:spcAft>
        <a:buClr>
          <a:schemeClr val="accent1"/>
        </a:buClr>
        <a:buSzPct val="80000"/>
        <a:buFont typeface="Wingdings 3" charset="2"/>
        <a:buChar char=""/>
        <a:defRPr b="0" sz="1200" i="0" kern="1200">
          <a:solidFill>
            <a:schemeClr val="tx1">
              <a:lumMod val="75000"/>
              <a:lumOff val="25000"/>
            </a:schemeClr>
          </a:solidFill>
          <a:latin typeface="+mn-lt"/>
          <a:ea typeface="+mn-ea"/>
          <a:cs typeface="+mn-cs"/>
        </a:defRPr>
      </a:lvl4pPr>
      <a:lvl5pPr algn="l" defTabSz="457200" eaLnBrk="1" hangingPunct="1" indent="-228600" latinLnBrk="0" marL="2057400" rtl="0">
        <a:spcBef>
          <a:spcPts val="1000"/>
        </a:spcBef>
        <a:spcAft>
          <a:spcPts val="0"/>
        </a:spcAft>
        <a:buClr>
          <a:schemeClr val="accent1"/>
        </a:buClr>
        <a:buSzPct val="80000"/>
        <a:buFont typeface="Wingdings 3" charset="2"/>
        <a:buChar char=""/>
        <a:defRPr b="0" sz="1200" i="0" kern="1200">
          <a:solidFill>
            <a:schemeClr val="tx1">
              <a:lumMod val="75000"/>
              <a:lumOff val="25000"/>
            </a:schemeClr>
          </a:solidFill>
          <a:latin typeface="+mn-lt"/>
          <a:ea typeface="+mn-ea"/>
          <a:cs typeface="+mn-cs"/>
        </a:defRPr>
      </a:lvl5pPr>
      <a:lvl6pPr algn="l" defTabSz="457200" eaLnBrk="1" hangingPunct="1" indent="-228600" latinLnBrk="0" marL="2514600" rtl="0">
        <a:spcBef>
          <a:spcPts val="1000"/>
        </a:spcBef>
        <a:spcAft>
          <a:spcPts val="0"/>
        </a:spcAft>
        <a:buClr>
          <a:schemeClr val="accent1"/>
        </a:buClr>
        <a:buSzPct val="80000"/>
        <a:buFont typeface="Wingdings 3" charset="2"/>
        <a:buChar char=""/>
        <a:defRPr b="0" sz="1200" i="0" kern="1200">
          <a:solidFill>
            <a:schemeClr val="tx1">
              <a:lumMod val="75000"/>
              <a:lumOff val="25000"/>
            </a:schemeClr>
          </a:solidFill>
          <a:latin typeface="+mn-lt"/>
          <a:ea typeface="+mn-ea"/>
          <a:cs typeface="+mn-cs"/>
        </a:defRPr>
      </a:lvl6pPr>
      <a:lvl7pPr algn="l" defTabSz="457200" eaLnBrk="1" hangingPunct="1" indent="-228600" latinLnBrk="0" marL="2971800" rtl="0">
        <a:spcBef>
          <a:spcPts val="1000"/>
        </a:spcBef>
        <a:spcAft>
          <a:spcPts val="0"/>
        </a:spcAft>
        <a:buClr>
          <a:schemeClr val="accent1"/>
        </a:buClr>
        <a:buSzPct val="80000"/>
        <a:buFont typeface="Wingdings 3" charset="2"/>
        <a:buChar char=""/>
        <a:defRPr b="0" sz="1200" i="0" kern="1200">
          <a:solidFill>
            <a:schemeClr val="tx1">
              <a:lumMod val="75000"/>
              <a:lumOff val="25000"/>
            </a:schemeClr>
          </a:solidFill>
          <a:latin typeface="+mn-lt"/>
          <a:ea typeface="+mn-ea"/>
          <a:cs typeface="+mn-cs"/>
        </a:defRPr>
      </a:lvl7pPr>
      <a:lvl8pPr algn="l" defTabSz="457200" eaLnBrk="1" hangingPunct="1" indent="-228600" latinLnBrk="0" marL="3429000" rtl="0">
        <a:spcBef>
          <a:spcPts val="1000"/>
        </a:spcBef>
        <a:spcAft>
          <a:spcPts val="0"/>
        </a:spcAft>
        <a:buClr>
          <a:schemeClr val="accent1"/>
        </a:buClr>
        <a:buSzPct val="80000"/>
        <a:buFont typeface="Wingdings 3" charset="2"/>
        <a:buChar char=""/>
        <a:defRPr b="0" sz="1200" i="0" kern="1200">
          <a:solidFill>
            <a:schemeClr val="tx1">
              <a:lumMod val="75000"/>
              <a:lumOff val="25000"/>
            </a:schemeClr>
          </a:solidFill>
          <a:latin typeface="+mn-lt"/>
          <a:ea typeface="+mn-ea"/>
          <a:cs typeface="+mn-cs"/>
        </a:defRPr>
      </a:lvl8pPr>
      <a:lvl9pPr algn="l" defTabSz="457200" eaLnBrk="1" hangingPunct="1" indent="-228600" latinLnBrk="0" marL="3886200" rtl="0">
        <a:spcBef>
          <a:spcPts val="1000"/>
        </a:spcBef>
        <a:spcAft>
          <a:spcPts val="0"/>
        </a:spcAft>
        <a:buClr>
          <a:schemeClr val="accent1"/>
        </a:buClr>
        <a:buSzPct val="80000"/>
        <a:buFont typeface="Wingdings 3" charset="2"/>
        <a:buChar char=""/>
        <a:defRPr b="0" sz="1200" i="0" kern="1200">
          <a:solidFill>
            <a:schemeClr val="tx1">
              <a:lumMod val="75000"/>
              <a:lumOff val="25000"/>
            </a:schemeClr>
          </a:solidFill>
          <a:latin typeface="+mn-lt"/>
          <a:ea typeface="+mn-ea"/>
          <a:cs typeface="+mn-cs"/>
        </a:defRPr>
      </a:lvl9pPr>
    </p:bodyStyle>
    <p:other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69" name=""/>
        <p:cNvGrpSpPr/>
        <p:nvPr/>
      </p:nvGrpSpPr>
      <p:grpSpPr>
        <a:xfrm>
          <a:off x="0" y="0"/>
          <a:ext cx="0" cy="0"/>
          <a:chOff x="0" y="0"/>
          <a:chExt cx="0" cy="0"/>
        </a:xfrm>
      </p:grpSpPr>
      <p:grpSp>
        <p:nvGrpSpPr>
          <p:cNvPr id="70" name="Group 6"/>
          <p:cNvGrpSpPr/>
          <p:nvPr/>
        </p:nvGrpSpPr>
        <p:grpSpPr>
          <a:xfrm>
            <a:off x="0" y="-8467"/>
            <a:ext cx="12192000" cy="6866467"/>
            <a:chOff x="0" y="-8467"/>
            <a:chExt cx="12192000" cy="6866467"/>
          </a:xfrm>
        </p:grpSpPr>
        <p:cxnSp>
          <p:nvCxnSpPr>
            <p:cNvPr id="3145733" name="Straight Connector 19"/>
            <p:cNvCxnSpPr>
              <a:cxnSpLocks/>
            </p:cNvCxnSpPr>
            <p:nvPr/>
          </p:nvCxnSpPr>
          <p:spPr>
            <a:xfrm>
              <a:off x="9371012" y="0"/>
              <a:ext cx="1219200" cy="6858000"/>
            </a:xfrm>
            <a:prstGeom prst="line"/>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145734" name="Straight Connector 20"/>
            <p:cNvCxnSpPr>
              <a:cxnSpLocks/>
            </p:cNvCxnSpPr>
            <p:nvPr/>
          </p:nvCxnSpPr>
          <p:spPr>
            <a:xfrm flipH="1">
              <a:off x="7425267" y="3681413"/>
              <a:ext cx="4763558" cy="3176587"/>
            </a:xfrm>
            <a:prstGeom prst="line"/>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48615" name="Rectangle 23"/>
            <p:cNvSpPr/>
            <p:nvPr/>
          </p:nvSpPr>
          <p:spPr>
            <a:xfrm>
              <a:off x="9181476" y="-8467"/>
              <a:ext cx="3007349" cy="6866467"/>
            </a:xfrm>
            <a:custGeom>
              <a:avLst/>
              <a:ah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16" name="Rectangle 25"/>
            <p:cNvSpPr/>
            <p:nvPr/>
          </p:nvSpPr>
          <p:spPr>
            <a:xfrm>
              <a:off x="9603442" y="-8467"/>
              <a:ext cx="2588558" cy="6866467"/>
            </a:xfrm>
            <a:custGeom>
              <a:avLst/>
              <a:ah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17"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18" name="Rectangle 27"/>
            <p:cNvSpPr/>
            <p:nvPr/>
          </p:nvSpPr>
          <p:spPr>
            <a:xfrm>
              <a:off x="9334500" y="-8467"/>
              <a:ext cx="2854326" cy="6866467"/>
            </a:xfrm>
            <a:custGeom>
              <a:avLst/>
              <a:ah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19" name="Rectangle 28"/>
            <p:cNvSpPr/>
            <p:nvPr/>
          </p:nvSpPr>
          <p:spPr>
            <a:xfrm>
              <a:off x="10898730" y="-8467"/>
              <a:ext cx="1290094" cy="6866467"/>
            </a:xfrm>
            <a:custGeom>
              <a:avLst/>
              <a:ah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20" name="Rectangle 29"/>
            <p:cNvSpPr/>
            <p:nvPr/>
          </p:nvSpPr>
          <p:spPr>
            <a:xfrm>
              <a:off x="10938999" y="-8467"/>
              <a:ext cx="1249825" cy="6866467"/>
            </a:xfrm>
            <a:custGeom>
              <a:avLst/>
              <a:ah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21"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48622"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1048623" name="Title Placeholder 1"/>
          <p:cNvSpPr>
            <a:spLocks noGrp="1"/>
          </p:cNvSpPr>
          <p:nvPr>
            <p:ph type="title"/>
          </p:nvPr>
        </p:nvSpPr>
        <p:spPr>
          <a:xfrm>
            <a:off x="677334" y="609600"/>
            <a:ext cx="8596668" cy="1320800"/>
          </a:xfrm>
          <a:prstGeom prst="rect"/>
        </p:spPr>
        <p:txBody>
          <a:bodyPr anchor="t" bIns="45720" lIns="91440" rIns="91440" rtlCol="0" tIns="45720" vert="horz">
            <a:normAutofit/>
          </a:bodyPr>
          <a:p>
            <a:r>
              <a:rPr lang="en-US"/>
              <a:t>Click to edit Master title style</a:t>
            </a:r>
            <a:endParaRPr dirty="0" lang="en-US"/>
          </a:p>
        </p:txBody>
      </p:sp>
      <p:sp>
        <p:nvSpPr>
          <p:cNvPr id="1048624" name="Text Placeholder 2"/>
          <p:cNvSpPr>
            <a:spLocks noGrp="1"/>
          </p:cNvSpPr>
          <p:nvPr>
            <p:ph type="body" idx="1"/>
          </p:nvPr>
        </p:nvSpPr>
        <p:spPr>
          <a:xfrm>
            <a:off x="677334" y="2160589"/>
            <a:ext cx="8596668" cy="3880773"/>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25" name="Date Placeholder 3"/>
          <p:cNvSpPr>
            <a:spLocks noGrp="1"/>
          </p:cNvSpPr>
          <p:nvPr>
            <p:ph type="dt" sz="half" idx="2"/>
          </p:nvPr>
        </p:nvSpPr>
        <p:spPr>
          <a:xfrm>
            <a:off x="7205133" y="6041362"/>
            <a:ext cx="911939" cy="365125"/>
          </a:xfrm>
          <a:prstGeom prst="rect"/>
        </p:spPr>
        <p:txBody>
          <a:bodyPr anchor="ctr" bIns="45720" lIns="91440" rIns="91440" rtlCol="0" tIns="45720" vert="horz"/>
          <a:lstStyle>
            <a:lvl1pPr algn="r">
              <a:defRPr sz="900">
                <a:solidFill>
                  <a:schemeClr val="tx1">
                    <a:tint val="75000"/>
                  </a:schemeClr>
                </a:solidFill>
              </a:defRPr>
            </a:lvl1pPr>
          </a:lstStyle>
          <a:p>
            <a:fld id="{7C70264F-1E01-4F52-887B-2D11D2A1CCE8}" type="datetimeFigureOut">
              <a:rPr lang="en-IN" smtClean="0"/>
              <a:t>29-03-2022</a:t>
            </a:fld>
            <a:endParaRPr lang="en-IN"/>
          </a:p>
        </p:txBody>
      </p:sp>
      <p:sp>
        <p:nvSpPr>
          <p:cNvPr id="1048626" name="Footer Placeholder 4"/>
          <p:cNvSpPr>
            <a:spLocks noGrp="1"/>
          </p:cNvSpPr>
          <p:nvPr>
            <p:ph type="ftr" sz="quarter" idx="3"/>
          </p:nvPr>
        </p:nvSpPr>
        <p:spPr>
          <a:xfrm>
            <a:off x="677334" y="6041362"/>
            <a:ext cx="6297612" cy="365125"/>
          </a:xfrm>
          <a:prstGeom prst="rect"/>
        </p:spPr>
        <p:txBody>
          <a:bodyPr anchor="ctr" bIns="45720" lIns="91440" rIns="91440" rtlCol="0" tIns="45720" vert="horz"/>
          <a:lstStyle>
            <a:lvl1pPr algn="l">
              <a:defRPr sz="900">
                <a:solidFill>
                  <a:schemeClr val="tx1">
                    <a:tint val="75000"/>
                  </a:schemeClr>
                </a:solidFill>
              </a:defRPr>
            </a:lvl1pPr>
          </a:lstStyle>
          <a:p>
            <a:endParaRPr lang="en-IN"/>
          </a:p>
        </p:txBody>
      </p:sp>
      <p:sp>
        <p:nvSpPr>
          <p:cNvPr id="1048627" name="Slide Number Placeholder 5"/>
          <p:cNvSpPr>
            <a:spLocks noGrp="1"/>
          </p:cNvSpPr>
          <p:nvPr>
            <p:ph type="sldNum" sz="quarter" idx="4"/>
          </p:nvPr>
        </p:nvSpPr>
        <p:spPr>
          <a:xfrm>
            <a:off x="8590663" y="6041362"/>
            <a:ext cx="683339" cy="365125"/>
          </a:xfrm>
          <a:prstGeom prst="rect"/>
        </p:spPr>
        <p:txBody>
          <a:bodyPr anchor="ctr" bIns="45720" lIns="91440" rIns="91440" rtlCol="0" tIns="45720" vert="horz"/>
          <a:lstStyle>
            <a:lvl1pPr algn="r">
              <a:defRPr sz="900">
                <a:solidFill>
                  <a:schemeClr val="accent1"/>
                </a:solidFill>
              </a:defRPr>
            </a:lvl1pPr>
          </a:lstStyle>
          <a:p>
            <a:fld id="{E4D637E7-EA05-4CB6-A33C-7D9CACDE306A}"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Lst>
  <p:txStyles>
    <p:titleStyle>
      <a:lvl1pPr algn="l" defTabSz="457200" eaLnBrk="1" hangingPunct="1" latinLnBrk="0" rtl="0">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algn="l" defTabSz="457200" eaLnBrk="1" hangingPunct="1" indent="-342900" latinLnBrk="0" marL="342900" rtl="0">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algn="l" defTabSz="457200" eaLnBrk="1" hangingPunct="1" indent="-285750" latinLnBrk="0" marL="742950" rtl="0">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algn="l" defTabSz="457200" eaLnBrk="1" hangingPunct="1" indent="-228600" latinLnBrk="0" marL="1143000" rtl="0">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algn="l" defTabSz="457200" eaLnBrk="1" hangingPunct="1" indent="-228600" latinLnBrk="0" marL="1600200" rtl="0">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algn="l" defTabSz="457200" eaLnBrk="1" hangingPunct="1" indent="-228600" latinLnBrk="0" marL="2057400" rtl="0">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algn="l" defTabSz="457200" eaLnBrk="1" hangingPunct="1" indent="-228600" latinLnBrk="0" marL="2514600" rtl="0">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algn="l" defTabSz="457200" eaLnBrk="1" hangingPunct="1" indent="-228600" latinLnBrk="0" marL="2971800" rtl="0">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algn="l" defTabSz="457200" eaLnBrk="1" hangingPunct="1" indent="-228600" latinLnBrk="0" marL="3429000" rtl="0">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algn="l" defTabSz="457200" eaLnBrk="1" hangingPunct="1" indent="-228600" latinLnBrk="0" marL="3886200" rtl="0">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89" name=""/>
        <p:cNvGrpSpPr/>
        <p:nvPr/>
      </p:nvGrpSpPr>
      <p:grpSpPr>
        <a:xfrm>
          <a:off x="0" y="0"/>
          <a:ext cx="0" cy="0"/>
          <a:chOff x="0" y="0"/>
          <a:chExt cx="0" cy="0"/>
        </a:xfrm>
      </p:grpSpPr>
      <p:pic>
        <p:nvPicPr>
          <p:cNvPr id="2097153" name="Picture 6" descr="hashOverlay-FullResolve.png"/>
          <p:cNvPicPr>
            <a:picLocks noChangeAspect="1"/>
          </p:cNvPicPr>
          <p:nvPr/>
        </p:nvPicPr>
        <p:blipFill>
          <a:blip xmlns:r="http://schemas.openxmlformats.org/officeDocument/2006/relationships" r:embed="rId18">
            <a:alphaModFix amt="10000"/>
          </a:blip>
          <a:stretch>
            <a:fillRect/>
          </a:stretch>
        </p:blipFill>
        <p:spPr>
          <a:xfrm>
            <a:off x="0" y="0"/>
            <a:ext cx="12192000" cy="6858000"/>
          </a:xfrm>
          <a:prstGeom prst="rect"/>
        </p:spPr>
      </p:pic>
      <p:sp>
        <p:nvSpPr>
          <p:cNvPr id="1048635" name="Title Placeholder 1"/>
          <p:cNvSpPr>
            <a:spLocks noGrp="1"/>
          </p:cNvSpPr>
          <p:nvPr>
            <p:ph type="title"/>
          </p:nvPr>
        </p:nvSpPr>
        <p:spPr>
          <a:xfrm>
            <a:off x="680321" y="753228"/>
            <a:ext cx="9613861" cy="1080938"/>
          </a:xfrm>
          <a:prstGeom prst="rect"/>
        </p:spPr>
        <p:txBody>
          <a:bodyPr anchor="ctr" bIns="45720" lIns="91440" rIns="91440" rtlCol="0" tIns="45720" vert="horz">
            <a:normAutofit/>
          </a:bodyPr>
          <a:p>
            <a:r>
              <a:rPr lang="en-US"/>
              <a:t>Click to edit Master title style</a:t>
            </a:r>
            <a:endParaRPr dirty="0" lang="en-US"/>
          </a:p>
        </p:txBody>
      </p:sp>
      <p:sp>
        <p:nvSpPr>
          <p:cNvPr id="1048636" name="Text Placeholder 2"/>
          <p:cNvSpPr>
            <a:spLocks noGrp="1"/>
          </p:cNvSpPr>
          <p:nvPr>
            <p:ph type="body" idx="1"/>
          </p:nvPr>
        </p:nvSpPr>
        <p:spPr>
          <a:xfrm>
            <a:off x="680321" y="2336873"/>
            <a:ext cx="9613861" cy="3599316"/>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37" name="Date Placeholder 3"/>
          <p:cNvSpPr>
            <a:spLocks noGrp="1"/>
          </p:cNvSpPr>
          <p:nvPr>
            <p:ph type="dt" sz="half" idx="2"/>
          </p:nvPr>
        </p:nvSpPr>
        <p:spPr>
          <a:xfrm>
            <a:off x="7550981" y="5936187"/>
            <a:ext cx="2743200" cy="365125"/>
          </a:xfrm>
          <a:prstGeom prst="rect"/>
        </p:spPr>
        <p:txBody>
          <a:bodyPr anchor="ctr" bIns="45720" lIns="91440" rIns="91440" rtlCol="0" tIns="45720" vert="horz"/>
          <a:lstStyle>
            <a:lvl1pPr algn="r">
              <a:defRPr sz="1050">
                <a:solidFill>
                  <a:schemeClr val="tx1">
                    <a:tint val="75000"/>
                  </a:schemeClr>
                </a:solidFill>
              </a:defRPr>
            </a:lvl1pPr>
          </a:lstStyle>
          <a:p>
            <a:fld id="{7C70264F-1E01-4F52-887B-2D11D2A1CCE8}" type="datetimeFigureOut">
              <a:rPr lang="en-IN" smtClean="0"/>
              <a:t>29-03-2022</a:t>
            </a:fld>
            <a:endParaRPr lang="en-IN"/>
          </a:p>
        </p:txBody>
      </p:sp>
      <p:sp>
        <p:nvSpPr>
          <p:cNvPr id="1048638" name="Footer Placeholder 4"/>
          <p:cNvSpPr>
            <a:spLocks noGrp="1"/>
          </p:cNvSpPr>
          <p:nvPr>
            <p:ph type="ftr" sz="quarter" idx="3"/>
          </p:nvPr>
        </p:nvSpPr>
        <p:spPr>
          <a:xfrm>
            <a:off x="680321" y="5936188"/>
            <a:ext cx="6870660" cy="365125"/>
          </a:xfrm>
          <a:prstGeom prst="rect"/>
        </p:spPr>
        <p:txBody>
          <a:bodyPr anchor="ctr" bIns="45720" lIns="91440" rIns="91440" rtlCol="0" tIns="45720" vert="horz"/>
          <a:lstStyle>
            <a:lvl1pPr algn="l">
              <a:defRPr sz="1050">
                <a:solidFill>
                  <a:schemeClr val="tx1">
                    <a:tint val="75000"/>
                  </a:schemeClr>
                </a:solidFill>
              </a:defRPr>
            </a:lvl1pPr>
          </a:lstStyle>
          <a:p>
            <a:endParaRPr lang="en-IN"/>
          </a:p>
        </p:txBody>
      </p:sp>
      <p:sp>
        <p:nvSpPr>
          <p:cNvPr id="1048639" name="Slide Number Placeholder 5"/>
          <p:cNvSpPr>
            <a:spLocks noGrp="1"/>
          </p:cNvSpPr>
          <p:nvPr>
            <p:ph type="sldNum" sz="quarter" idx="4"/>
          </p:nvPr>
        </p:nvSpPr>
        <p:spPr>
          <a:xfrm>
            <a:off x="10729455" y="753227"/>
            <a:ext cx="1154151" cy="1090789"/>
          </a:xfrm>
          <a:prstGeom prst="rect"/>
        </p:spPr>
        <p:txBody>
          <a:bodyPr anchor="ctr" bIns="45720" lIns="91440" rIns="91440" rtlCol="0" tIns="45720" vert="horz"/>
          <a:lstStyle>
            <a:lvl1pPr algn="l">
              <a:defRPr sz="3600">
                <a:solidFill>
                  <a:schemeClr val="tx1">
                    <a:tint val="75000"/>
                  </a:schemeClr>
                </a:solidFill>
              </a:defRPr>
            </a:lvl1pPr>
          </a:lstStyle>
          <a:p>
            <a:fld id="{E4D637E7-EA05-4CB6-A33C-7D9CACDE306A}" type="slidenum">
              <a:rPr lang="en-IN" smtClean="0"/>
              <a:t>‹#›</a:t>
            </a:fld>
            <a:endParaRPr lang="en-IN"/>
          </a:p>
        </p:txBody>
      </p:sp>
    </p:spTree>
  </p:cSld>
  <p:clrMap accent1="accent1" accent2="accent2" accent3="accent3" accent4="accent4" accent5="accent5" accent6="accent6" bg1="dk1" bg2="dk2" tx1="lt1" tx2="lt2"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Lst>
  <p:txStyles>
    <p:titleStyle>
      <a:lvl1pPr algn="l" defTabSz="914400" eaLnBrk="1" hangingPunct="1" latinLnBrk="0" rtl="0">
        <a:lnSpc>
          <a:spcPct val="90000"/>
        </a:lnSpc>
        <a:spcBef>
          <a:spcPct val="0"/>
        </a:spcBef>
        <a:buNone/>
        <a:defRPr sz="36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11" name=""/>
        <p:cNvGrpSpPr/>
        <p:nvPr/>
      </p:nvGrpSpPr>
      <p:grpSpPr>
        <a:xfrm>
          <a:off x="0" y="0"/>
          <a:ext cx="0" cy="0"/>
          <a:chOff x="0" y="0"/>
          <a:chExt cx="0" cy="0"/>
        </a:xfrm>
      </p:grpSpPr>
      <p:pic>
        <p:nvPicPr>
          <p:cNvPr id="2097157" name="Picture 7"/>
          <p:cNvPicPr>
            <a:picLocks noChangeAspect="1"/>
          </p:cNvPicPr>
          <p:nvPr/>
        </p:nvPicPr>
        <p:blipFill rotWithShape="1">
          <a:blip xmlns:r="http://schemas.openxmlformats.org/officeDocument/2006/relationships" r:embed="rId18"/>
          <a:srcRect l="3613"/>
          <a:stretch>
            <a:fillRect/>
          </a:stretch>
        </p:blipFill>
        <p:spPr>
          <a:xfrm>
            <a:off x="0" y="2669685"/>
            <a:ext cx="4037012" cy="4188315"/>
          </a:xfrm>
          <a:prstGeom prst="rect"/>
        </p:spPr>
      </p:pic>
      <p:pic>
        <p:nvPicPr>
          <p:cNvPr id="2097158" name="Picture 6"/>
          <p:cNvPicPr>
            <a:picLocks noChangeAspect="1"/>
          </p:cNvPicPr>
          <p:nvPr/>
        </p:nvPicPr>
        <p:blipFill rotWithShape="1">
          <a:blip xmlns:r="http://schemas.openxmlformats.org/officeDocument/2006/relationships" r:embed="rId19"/>
          <a:srcRect l="35640"/>
          <a:stretch>
            <a:fillRect/>
          </a:stretch>
        </p:blipFill>
        <p:spPr>
          <a:xfrm>
            <a:off x="0" y="2892347"/>
            <a:ext cx="1522412" cy="2365453"/>
          </a:xfrm>
          <a:prstGeom prst="rect"/>
        </p:spPr>
      </p:pic>
      <p:sp>
        <p:nvSpPr>
          <p:cNvPr id="1048655" name="Oval 15"/>
          <p:cNvSpPr/>
          <p:nvPr/>
        </p:nvSpPr>
        <p:spPr>
          <a:xfrm>
            <a:off x="8609012" y="1676400"/>
            <a:ext cx="2819400" cy="2819400"/>
          </a:xfrm>
          <a:prstGeom prst="ellipse"/>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gradFill>
          <a:ln>
            <a:noFill/>
          </a:ln>
          <a:effectLst/>
        </p:spPr>
        <p:style>
          <a:lnRef idx="1">
            <a:schemeClr val="accent1"/>
          </a:lnRef>
          <a:fillRef idx="3">
            <a:schemeClr val="accent1"/>
          </a:fillRef>
          <a:effectRef idx="2">
            <a:schemeClr val="accent1"/>
          </a:effectRef>
          <a:fontRef idx="minor">
            <a:schemeClr val="lt1"/>
          </a:fontRef>
        </p:style>
      </p:sp>
      <p:pic>
        <p:nvPicPr>
          <p:cNvPr id="2097159" name="Picture 8"/>
          <p:cNvPicPr>
            <a:picLocks noChangeAspect="1"/>
          </p:cNvPicPr>
          <p:nvPr/>
        </p:nvPicPr>
        <p:blipFill rotWithShape="1">
          <a:blip xmlns:r="http://schemas.openxmlformats.org/officeDocument/2006/relationships" r:embed="rId20"/>
          <a:srcRect t="28813"/>
          <a:stretch>
            <a:fillRect/>
          </a:stretch>
        </p:blipFill>
        <p:spPr>
          <a:xfrm>
            <a:off x="7999412" y="0"/>
            <a:ext cx="1603387" cy="1141407"/>
          </a:xfrm>
          <a:prstGeom prst="rect"/>
        </p:spPr>
      </p:pic>
      <p:pic>
        <p:nvPicPr>
          <p:cNvPr id="2097160" name="Picture 9"/>
          <p:cNvPicPr>
            <a:picLocks noChangeAspect="1"/>
          </p:cNvPicPr>
          <p:nvPr/>
        </p:nvPicPr>
        <p:blipFill rotWithShape="1">
          <a:blip xmlns:r="http://schemas.openxmlformats.org/officeDocument/2006/relationships" r:embed="rId21"/>
          <a:srcRect b="23320"/>
          <a:stretch>
            <a:fillRect/>
          </a:stretch>
        </p:blipFill>
        <p:spPr>
          <a:xfrm>
            <a:off x="8605878" y="6096000"/>
            <a:ext cx="993734" cy="762000"/>
          </a:xfrm>
          <a:prstGeom prst="rect"/>
        </p:spPr>
      </p:pic>
      <p:sp>
        <p:nvSpPr>
          <p:cNvPr id="1048656" name="Rectangle 13"/>
          <p:cNvSpPr/>
          <p:nvPr/>
        </p:nvSpPr>
        <p:spPr>
          <a:xfrm>
            <a:off x="10437812" y="0"/>
            <a:ext cx="685800" cy="1143000"/>
          </a:xfrm>
          <a:prstGeom prst="rect"/>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48657" name="Title Placeholder 1"/>
          <p:cNvSpPr>
            <a:spLocks noGrp="1"/>
          </p:cNvSpPr>
          <p:nvPr>
            <p:ph type="title"/>
          </p:nvPr>
        </p:nvSpPr>
        <p:spPr>
          <a:xfrm>
            <a:off x="646111" y="452718"/>
            <a:ext cx="9404723" cy="1400530"/>
          </a:xfrm>
          <a:prstGeom prst="rect"/>
        </p:spPr>
        <p:txBody>
          <a:bodyPr anchor="t" bIns="45720" lIns="91440" rIns="91440" rtlCol="0" tIns="45720" vert="horz">
            <a:noAutofit/>
          </a:bodyPr>
          <a:p>
            <a:r>
              <a:rPr lang="en-US"/>
              <a:t>Click to edit Master title style</a:t>
            </a:r>
            <a:endParaRPr dirty="0" lang="en-US"/>
          </a:p>
        </p:txBody>
      </p:sp>
      <p:sp>
        <p:nvSpPr>
          <p:cNvPr id="1048658" name="Text Placeholder 2"/>
          <p:cNvSpPr>
            <a:spLocks noGrp="1"/>
          </p:cNvSpPr>
          <p:nvPr>
            <p:ph type="body" idx="1"/>
          </p:nvPr>
        </p:nvSpPr>
        <p:spPr>
          <a:xfrm>
            <a:off x="1103312" y="2052918"/>
            <a:ext cx="8946541" cy="4195481"/>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59" name="Date Placeholder 3"/>
          <p:cNvSpPr>
            <a:spLocks noGrp="1"/>
          </p:cNvSpPr>
          <p:nvPr>
            <p:ph type="dt" sz="half" idx="2"/>
          </p:nvPr>
        </p:nvSpPr>
        <p:spPr>
          <a:xfrm rot="5400000">
            <a:off x="10155639" y="1790701"/>
            <a:ext cx="990599" cy="304799"/>
          </a:xfrm>
          <a:prstGeom prst="rect"/>
        </p:spPr>
        <p:txBody>
          <a:bodyPr anchor="t" bIns="45720" lIns="91440" rIns="91440" rtlCol="0" tIns="45720" vert="horz"/>
          <a:lstStyle>
            <a:lvl1pPr algn="l">
              <a:defRPr b="0" sz="1100" i="0">
                <a:solidFill>
                  <a:schemeClr val="tx1">
                    <a:tint val="75000"/>
                    <a:alpha val="60000"/>
                  </a:schemeClr>
                </a:solidFill>
              </a:defRPr>
            </a:lvl1pPr>
          </a:lstStyle>
          <a:p>
            <a:fld id="{7C70264F-1E01-4F52-887B-2D11D2A1CCE8}" type="datetimeFigureOut">
              <a:rPr lang="en-IN" smtClean="0"/>
              <a:t>29-03-2022</a:t>
            </a:fld>
            <a:endParaRPr lang="en-IN"/>
          </a:p>
        </p:txBody>
      </p:sp>
      <p:sp>
        <p:nvSpPr>
          <p:cNvPr id="1048660" name="Footer Placeholder 4"/>
          <p:cNvSpPr>
            <a:spLocks noGrp="1"/>
          </p:cNvSpPr>
          <p:nvPr>
            <p:ph type="ftr" sz="quarter" idx="3"/>
          </p:nvPr>
        </p:nvSpPr>
        <p:spPr>
          <a:xfrm rot="5400000">
            <a:off x="8951573" y="3225297"/>
            <a:ext cx="3859795" cy="304801"/>
          </a:xfrm>
          <a:prstGeom prst="rect"/>
        </p:spPr>
        <p:txBody>
          <a:bodyPr anchor="b" bIns="45720" lIns="91440" rIns="91440" rtlCol="0" tIns="45720" vert="horz"/>
          <a:lstStyle>
            <a:lvl1pPr algn="l">
              <a:defRPr b="0" sz="1100" i="0">
                <a:solidFill>
                  <a:schemeClr val="tx1">
                    <a:tint val="75000"/>
                    <a:alpha val="60000"/>
                  </a:schemeClr>
                </a:solidFill>
              </a:defRPr>
            </a:lvl1pPr>
          </a:lstStyle>
          <a:p>
            <a:endParaRPr lang="en-IN"/>
          </a:p>
        </p:txBody>
      </p:sp>
      <p:sp>
        <p:nvSpPr>
          <p:cNvPr id="1048661" name="Slide Number Placeholder 5"/>
          <p:cNvSpPr>
            <a:spLocks noGrp="1"/>
          </p:cNvSpPr>
          <p:nvPr>
            <p:ph type="sldNum" sz="quarter" idx="4"/>
          </p:nvPr>
        </p:nvSpPr>
        <p:spPr bwMode="gray">
          <a:xfrm>
            <a:off x="10352540" y="295729"/>
            <a:ext cx="838199" cy="767687"/>
          </a:xfrm>
          <a:prstGeom prst="rect"/>
        </p:spPr>
        <p:txBody>
          <a:bodyPr anchor="b" bIns="45720" lIns="91440" rIns="91440" rtlCol="0" tIns="45720" vert="horz"/>
          <a:lstStyle>
            <a:lvl1pPr algn="ctr">
              <a:defRPr b="0" sz="2800" i="0">
                <a:solidFill>
                  <a:schemeClr val="tx1">
                    <a:tint val="75000"/>
                  </a:schemeClr>
                </a:solidFill>
              </a:defRPr>
            </a:lvl1pPr>
          </a:lstStyle>
          <a:p>
            <a:fld id="{E4D637E7-EA05-4CB6-A33C-7D9CACDE306A}" type="slidenum">
              <a:rPr lang="en-IN" smtClean="0"/>
              <a:t>‹#›</a:t>
            </a:fld>
            <a:endParaRPr lang="en-IN"/>
          </a:p>
        </p:txBody>
      </p:sp>
    </p:spTree>
  </p:cSld>
  <p:clrMap accent1="accent1" accent2="accent2" accent3="accent3" accent4="accent4" accent5="accent5" accent6="accent6" bg1="dk1" bg2="dk2" tx1="lt1" tx2="lt2"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 id="2147483739" r:id="rId16"/>
    <p:sldLayoutId id="2147483740" r:id="rId17"/>
  </p:sldLayoutIdLst>
  <p:txStyles>
    <p:titleStyle>
      <a:lvl1pPr algn="l" defTabSz="457200" eaLnBrk="1" hangingPunct="1" latinLnBrk="0" rtl="0">
        <a:spcBef>
          <a:spcPct val="0"/>
        </a:spcBef>
        <a:buNone/>
        <a:defRPr b="0" sz="420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algn="l" defTabSz="457200" eaLnBrk="1" hangingPunct="1" indent="-342900" latinLnBrk="0" marL="342900" rtl="0">
        <a:spcBef>
          <a:spcPts val="1000"/>
        </a:spcBef>
        <a:spcAft>
          <a:spcPts val="0"/>
        </a:spcAft>
        <a:buClr>
          <a:schemeClr val="bg2">
            <a:lumMod val="40000"/>
            <a:lumOff val="60000"/>
          </a:schemeClr>
        </a:buClr>
        <a:buSzPct val="80000"/>
        <a:buFont typeface="Wingdings 3" charset="2"/>
        <a:buChar char=""/>
        <a:defRPr b="0" sz="2000" i="0" kern="1200">
          <a:solidFill>
            <a:schemeClr val="tx1"/>
          </a:solidFill>
          <a:latin typeface="+mj-lt"/>
          <a:ea typeface="+mj-ea"/>
          <a:cs typeface="+mj-cs"/>
        </a:defRPr>
      </a:lvl1pPr>
      <a:lvl2pPr algn="l" defTabSz="457200" eaLnBrk="1" hangingPunct="1" indent="-285750" latinLnBrk="0" marL="742950" rtl="0">
        <a:spcBef>
          <a:spcPts val="1000"/>
        </a:spcBef>
        <a:spcAft>
          <a:spcPts val="0"/>
        </a:spcAft>
        <a:buClr>
          <a:schemeClr val="bg2">
            <a:lumMod val="40000"/>
            <a:lumOff val="60000"/>
          </a:schemeClr>
        </a:buClr>
        <a:buSzPct val="80000"/>
        <a:buFont typeface="Wingdings 3" charset="2"/>
        <a:buChar char=""/>
        <a:defRPr b="0" sz="1800" i="0" kern="1200">
          <a:solidFill>
            <a:schemeClr val="tx1"/>
          </a:solidFill>
          <a:latin typeface="+mj-lt"/>
          <a:ea typeface="+mj-ea"/>
          <a:cs typeface="+mj-cs"/>
        </a:defRPr>
      </a:lvl2pPr>
      <a:lvl3pPr algn="l" defTabSz="457200" eaLnBrk="1" hangingPunct="1" indent="-228600" latinLnBrk="0" marL="1143000" rtl="0">
        <a:spcBef>
          <a:spcPts val="1000"/>
        </a:spcBef>
        <a:spcAft>
          <a:spcPts val="0"/>
        </a:spcAft>
        <a:buClr>
          <a:schemeClr val="bg2">
            <a:lumMod val="40000"/>
            <a:lumOff val="60000"/>
          </a:schemeClr>
        </a:buClr>
        <a:buSzPct val="80000"/>
        <a:buFont typeface="Wingdings 3" charset="2"/>
        <a:buChar char=""/>
        <a:defRPr b="0" sz="1600" i="0" kern="1200">
          <a:solidFill>
            <a:schemeClr val="tx1"/>
          </a:solidFill>
          <a:latin typeface="+mj-lt"/>
          <a:ea typeface="+mj-ea"/>
          <a:cs typeface="+mj-cs"/>
        </a:defRPr>
      </a:lvl3pPr>
      <a:lvl4pPr algn="l" defTabSz="457200" eaLnBrk="1" hangingPunct="1" indent="-228600" latinLnBrk="0" marL="1600200" rtl="0">
        <a:spcBef>
          <a:spcPts val="1000"/>
        </a:spcBef>
        <a:spcAft>
          <a:spcPts val="0"/>
        </a:spcAft>
        <a:buClr>
          <a:schemeClr val="bg2">
            <a:lumMod val="40000"/>
            <a:lumOff val="60000"/>
          </a:schemeClr>
        </a:buClr>
        <a:buSzPct val="80000"/>
        <a:buFont typeface="Wingdings 3" charset="2"/>
        <a:buChar char=""/>
        <a:defRPr b="0" sz="1400" i="0" kern="1200">
          <a:solidFill>
            <a:schemeClr val="tx1"/>
          </a:solidFill>
          <a:latin typeface="+mj-lt"/>
          <a:ea typeface="+mj-ea"/>
          <a:cs typeface="+mj-cs"/>
        </a:defRPr>
      </a:lvl4pPr>
      <a:lvl5pPr algn="l" defTabSz="457200" eaLnBrk="1" hangingPunct="1" indent="-228600" latinLnBrk="0" marL="2057400" rtl="0">
        <a:spcBef>
          <a:spcPts val="1000"/>
        </a:spcBef>
        <a:spcAft>
          <a:spcPts val="0"/>
        </a:spcAft>
        <a:buClr>
          <a:schemeClr val="bg2">
            <a:lumMod val="40000"/>
            <a:lumOff val="60000"/>
          </a:schemeClr>
        </a:buClr>
        <a:buSzPct val="80000"/>
        <a:buFont typeface="Wingdings 3" charset="2"/>
        <a:buChar char=""/>
        <a:defRPr b="0" sz="1400" i="0" kern="1200">
          <a:solidFill>
            <a:schemeClr val="tx1"/>
          </a:solidFill>
          <a:latin typeface="+mj-lt"/>
          <a:ea typeface="+mj-ea"/>
          <a:cs typeface="+mj-cs"/>
        </a:defRPr>
      </a:lvl5pPr>
      <a:lvl6pPr algn="l" defTabSz="457200" eaLnBrk="1" hangingPunct="1" indent="-228600" latinLnBrk="0" marL="2506000" rtl="0">
        <a:spcBef>
          <a:spcPts val="1000"/>
        </a:spcBef>
        <a:spcAft>
          <a:spcPts val="0"/>
        </a:spcAft>
        <a:buClr>
          <a:schemeClr val="bg2">
            <a:lumMod val="40000"/>
            <a:lumOff val="60000"/>
          </a:schemeClr>
        </a:buClr>
        <a:buSzPct val="80000"/>
        <a:buFont typeface="Wingdings 3" charset="2"/>
        <a:buChar char=""/>
        <a:defRPr b="0" sz="1400" i="0" kern="1200">
          <a:solidFill>
            <a:schemeClr val="tx1"/>
          </a:solidFill>
          <a:latin typeface="+mj-lt"/>
          <a:ea typeface="+mj-ea"/>
          <a:cs typeface="+mj-cs"/>
        </a:defRPr>
      </a:lvl6pPr>
      <a:lvl7pPr algn="l" defTabSz="457200" eaLnBrk="1" hangingPunct="1" indent="-228600" latinLnBrk="0" marL="2971800" rtl="0">
        <a:spcBef>
          <a:spcPts val="1000"/>
        </a:spcBef>
        <a:spcAft>
          <a:spcPts val="0"/>
        </a:spcAft>
        <a:buClr>
          <a:schemeClr val="bg2">
            <a:lumMod val="40000"/>
            <a:lumOff val="60000"/>
          </a:schemeClr>
        </a:buClr>
        <a:buSzPct val="80000"/>
        <a:buFont typeface="Wingdings 3" charset="2"/>
        <a:buChar char=""/>
        <a:defRPr b="0" sz="1400" i="0" kern="1200">
          <a:solidFill>
            <a:schemeClr val="tx1"/>
          </a:solidFill>
          <a:latin typeface="+mj-lt"/>
          <a:ea typeface="+mj-ea"/>
          <a:cs typeface="+mj-cs"/>
        </a:defRPr>
      </a:lvl7pPr>
      <a:lvl8pPr algn="l" defTabSz="457200" eaLnBrk="1" hangingPunct="1" indent="-228600" latinLnBrk="0" marL="3429000" rtl="0">
        <a:spcBef>
          <a:spcPts val="1000"/>
        </a:spcBef>
        <a:spcAft>
          <a:spcPts val="0"/>
        </a:spcAft>
        <a:buClr>
          <a:schemeClr val="bg2">
            <a:lumMod val="40000"/>
            <a:lumOff val="60000"/>
          </a:schemeClr>
        </a:buClr>
        <a:buSzPct val="80000"/>
        <a:buFont typeface="Wingdings 3" charset="2"/>
        <a:buChar char=""/>
        <a:defRPr b="0" sz="1400" i="0" kern="1200">
          <a:solidFill>
            <a:schemeClr val="tx1"/>
          </a:solidFill>
          <a:latin typeface="+mj-lt"/>
          <a:ea typeface="+mj-ea"/>
          <a:cs typeface="+mj-cs"/>
        </a:defRPr>
      </a:lvl8pPr>
      <a:lvl9pPr algn="l" defTabSz="457200" eaLnBrk="1" hangingPunct="1" indent="-228600" latinLnBrk="0" marL="3886200" rtl="0">
        <a:spcBef>
          <a:spcPts val="1000"/>
        </a:spcBef>
        <a:spcAft>
          <a:spcPts val="0"/>
        </a:spcAft>
        <a:buClr>
          <a:schemeClr val="bg2">
            <a:lumMod val="40000"/>
            <a:lumOff val="60000"/>
          </a:schemeClr>
        </a:buClr>
        <a:buSzPct val="80000"/>
        <a:buFont typeface="Wingdings 3" charset="2"/>
        <a:buChar char=""/>
        <a:defRPr b="0" sz="1400" i="0" kern="1200">
          <a:solidFill>
            <a:schemeClr val="tx1"/>
          </a:solidFill>
          <a:latin typeface="+mj-lt"/>
          <a:ea typeface="+mj-ea"/>
          <a:cs typeface="+mj-cs"/>
        </a:defRPr>
      </a:lvl9pPr>
    </p:bodyStyle>
    <p:other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31" name=""/>
        <p:cNvGrpSpPr/>
        <p:nvPr/>
      </p:nvGrpSpPr>
      <p:grpSpPr>
        <a:xfrm>
          <a:off x="0" y="0"/>
          <a:ext cx="0" cy="0"/>
          <a:chOff x="0" y="0"/>
          <a:chExt cx="0" cy="0"/>
        </a:xfrm>
      </p:grpSpPr>
      <p:grpSp>
        <p:nvGrpSpPr>
          <p:cNvPr id="132" name="Group 6"/>
          <p:cNvGrpSpPr/>
          <p:nvPr/>
        </p:nvGrpSpPr>
        <p:grpSpPr>
          <a:xfrm>
            <a:off x="-15736" y="0"/>
            <a:ext cx="12229962" cy="6856214"/>
            <a:chOff x="-15736" y="0"/>
            <a:chExt cx="12229962" cy="6856214"/>
          </a:xfrm>
        </p:grpSpPr>
        <p:pic>
          <p:nvPicPr>
            <p:cNvPr id="2097161" name="Picture 7" descr="HD-PanelContent.png"/>
            <p:cNvPicPr>
              <a:picLocks noChangeAspect="1"/>
            </p:cNvPicPr>
            <p:nvPr/>
          </p:nvPicPr>
          <p:blipFill>
            <a:blip xmlns:r="http://schemas.openxmlformats.org/officeDocument/2006/relationships" r:embed="rId18"/>
            <a:stretch>
              <a:fillRect/>
            </a:stretch>
          </p:blipFill>
          <p:spPr>
            <a:xfrm>
              <a:off x="0" y="0"/>
              <a:ext cx="12188825" cy="6856214"/>
            </a:xfrm>
            <a:prstGeom prst="rect"/>
          </p:spPr>
        </p:pic>
        <p:sp>
          <p:nvSpPr>
            <p:cNvPr id="1048669" name="Rectangle 8"/>
            <p:cNvSpPr/>
            <p:nvPr/>
          </p:nvSpPr>
          <p:spPr>
            <a:xfrm>
              <a:off x="608012" y="609600"/>
              <a:ext cx="10972800" cy="5638800"/>
            </a:xfrm>
            <a:prstGeom prst="rect"/>
            <a:noFill/>
            <a:ln w="15875" cap="flat">
              <a:miter lim="800000"/>
            </a:ln>
          </p:spPr>
          <p:style>
            <a:lnRef idx="1">
              <a:schemeClr val="accent1"/>
            </a:lnRef>
            <a:fillRef idx="3">
              <a:schemeClr val="accent1"/>
            </a:fillRef>
            <a:effectRef idx="2">
              <a:schemeClr val="accent1"/>
            </a:effectRef>
            <a:fontRef idx="minor">
              <a:schemeClr val="lt1"/>
            </a:fontRef>
          </p:style>
        </p:sp>
        <p:pic>
          <p:nvPicPr>
            <p:cNvPr id="2097162" name="Picture 9" descr="HDRibbonContent-UniformTrim.png"/>
            <p:cNvPicPr>
              <a:picLocks noChangeAspect="1"/>
            </p:cNvPicPr>
            <p:nvPr/>
          </p:nvPicPr>
          <p:blipFill rotWithShape="1">
            <a:blip xmlns:r="http://schemas.openxmlformats.org/officeDocument/2006/relationships" r:embed="rId19"/>
            <a:srcRect/>
            <a:stretch>
              <a:fillRect/>
            </a:stretch>
          </p:blipFill>
          <p:spPr>
            <a:xfrm>
              <a:off x="-15736" y="3153832"/>
              <a:ext cx="777240" cy="606425"/>
            </a:xfrm>
            <a:prstGeom prst="rect"/>
          </p:spPr>
        </p:pic>
        <p:pic>
          <p:nvPicPr>
            <p:cNvPr id="2097163" name="Picture 10" descr="HDRibbonContent-UniformTrim.png"/>
            <p:cNvPicPr>
              <a:picLocks noChangeAspect="1"/>
            </p:cNvPicPr>
            <p:nvPr/>
          </p:nvPicPr>
          <p:blipFill rotWithShape="1">
            <a:blip xmlns:r="http://schemas.openxmlformats.org/officeDocument/2006/relationships" r:embed="rId19"/>
            <a:srcRect/>
            <a:stretch>
              <a:fillRect/>
            </a:stretch>
          </p:blipFill>
          <p:spPr>
            <a:xfrm>
              <a:off x="11436986" y="3153832"/>
              <a:ext cx="777240" cy="606425"/>
            </a:xfrm>
            <a:prstGeom prst="rect"/>
          </p:spPr>
        </p:pic>
      </p:grpSp>
      <p:sp>
        <p:nvSpPr>
          <p:cNvPr id="1048670" name="Title Placeholder 1"/>
          <p:cNvSpPr>
            <a:spLocks noGrp="1"/>
          </p:cNvSpPr>
          <p:nvPr>
            <p:ph type="title"/>
          </p:nvPr>
        </p:nvSpPr>
        <p:spPr>
          <a:xfrm>
            <a:off x="1295402" y="982132"/>
            <a:ext cx="9601196" cy="1303867"/>
          </a:xfrm>
          <a:prstGeom prst="rect"/>
          <a:effectLst/>
        </p:spPr>
        <p:txBody>
          <a:bodyPr anchor="ctr" bIns="45720" lIns="91440" rIns="91440" rtlCol="0" tIns="45720" vert="horz">
            <a:normAutofit/>
          </a:bodyPr>
          <a:p>
            <a:r>
              <a:rPr lang="en-US"/>
              <a:t>Click to edit Master title style</a:t>
            </a:r>
            <a:endParaRPr dirty="0" lang="en-US"/>
          </a:p>
        </p:txBody>
      </p:sp>
      <p:sp>
        <p:nvSpPr>
          <p:cNvPr id="1048671" name="Text Placeholder 2"/>
          <p:cNvSpPr>
            <a:spLocks noGrp="1"/>
          </p:cNvSpPr>
          <p:nvPr>
            <p:ph type="body" idx="1"/>
          </p:nvPr>
        </p:nvSpPr>
        <p:spPr>
          <a:xfrm>
            <a:off x="1295401" y="2556932"/>
            <a:ext cx="9601196" cy="3318936"/>
          </a:xfrm>
          <a:prstGeom prst="rect"/>
        </p:spPr>
        <p:txBody>
          <a:bodyPr anchor="t"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72" name="Date Placeholder 3"/>
          <p:cNvSpPr>
            <a:spLocks noGrp="1"/>
          </p:cNvSpPr>
          <p:nvPr>
            <p:ph type="dt" sz="half" idx="2"/>
          </p:nvPr>
        </p:nvSpPr>
        <p:spPr>
          <a:xfrm>
            <a:off x="8677501" y="5969000"/>
            <a:ext cx="1600200" cy="279400"/>
          </a:xfrm>
          <a:prstGeom prst="rect"/>
        </p:spPr>
        <p:txBody>
          <a:bodyPr anchor="ctr" bIns="45720" lIns="91440" rIns="91440" rtlCol="0" tIns="45720" vert="horz"/>
          <a:lstStyle>
            <a:lvl1pPr algn="r">
              <a:defRPr b="0" sz="1000" i="0">
                <a:solidFill>
                  <a:schemeClr val="tx1"/>
                </a:solidFill>
                <a:effectLst/>
                <a:latin typeface="+mn-lt"/>
              </a:defRPr>
            </a:lvl1pPr>
          </a:lstStyle>
          <a:p>
            <a:fld id="{7C70264F-1E01-4F52-887B-2D11D2A1CCE8}" type="datetimeFigureOut">
              <a:rPr lang="en-IN" smtClean="0"/>
              <a:t>29-03-2022</a:t>
            </a:fld>
            <a:endParaRPr lang="en-IN"/>
          </a:p>
        </p:txBody>
      </p:sp>
      <p:sp>
        <p:nvSpPr>
          <p:cNvPr id="1048673" name="Footer Placeholder 4"/>
          <p:cNvSpPr>
            <a:spLocks noGrp="1"/>
          </p:cNvSpPr>
          <p:nvPr>
            <p:ph type="ftr" sz="quarter" idx="3"/>
          </p:nvPr>
        </p:nvSpPr>
        <p:spPr>
          <a:xfrm>
            <a:off x="1295401" y="5969000"/>
            <a:ext cx="7305900" cy="279400"/>
          </a:xfrm>
          <a:prstGeom prst="rect"/>
        </p:spPr>
        <p:txBody>
          <a:bodyPr anchor="ctr" bIns="45720" lIns="91440" rIns="91440" rtlCol="0" tIns="45720" vert="horz"/>
          <a:lstStyle>
            <a:lvl1pPr algn="l">
              <a:defRPr b="0" sz="1000" i="0">
                <a:solidFill>
                  <a:schemeClr val="tx1"/>
                </a:solidFill>
                <a:effectLst/>
                <a:latin typeface="+mn-lt"/>
              </a:defRPr>
            </a:lvl1pPr>
          </a:lstStyle>
          <a:p>
            <a:endParaRPr lang="en-IN"/>
          </a:p>
        </p:txBody>
      </p:sp>
      <p:sp>
        <p:nvSpPr>
          <p:cNvPr id="1048674" name="Slide Number Placeholder 5"/>
          <p:cNvSpPr>
            <a:spLocks noGrp="1"/>
          </p:cNvSpPr>
          <p:nvPr>
            <p:ph type="sldNum" sz="quarter" idx="4"/>
          </p:nvPr>
        </p:nvSpPr>
        <p:spPr>
          <a:xfrm>
            <a:off x="10353901" y="5969000"/>
            <a:ext cx="542697" cy="279400"/>
          </a:xfrm>
          <a:prstGeom prst="rect"/>
        </p:spPr>
        <p:txBody>
          <a:bodyPr anchor="ctr" bIns="45720" lIns="91440" rIns="91440" rtlCol="0" tIns="45720" vert="horz"/>
          <a:lstStyle>
            <a:lvl1pPr algn="r">
              <a:defRPr b="0" sz="1000" i="0">
                <a:solidFill>
                  <a:schemeClr val="tx1"/>
                </a:solidFill>
                <a:effectLst/>
                <a:latin typeface="+mn-lt"/>
              </a:defRPr>
            </a:lvl1pPr>
          </a:lstStyle>
          <a:p>
            <a:fld id="{E4D637E7-EA05-4CB6-A33C-7D9CACDE306A}"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Lst>
  <p:txStyles>
    <p:titleStyle>
      <a:lvl1pPr algn="ctr" defTabSz="457200" eaLnBrk="1" hangingPunct="1" latinLnBrk="0" rtl="0">
        <a:spcBef>
          <a:spcPct val="0"/>
        </a:spcBef>
        <a:buNone/>
        <a:defRPr cap="none" sz="4400" kern="1200">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algn="l" defTabSz="457200" eaLnBrk="1" hangingPunct="1" indent="-285750" latinLnBrk="0" marL="285750" rtl="0">
        <a:spcBef>
          <a:spcPct val="20000"/>
        </a:spcBef>
        <a:spcAft>
          <a:spcPts val="600"/>
        </a:spcAft>
        <a:buClr>
          <a:schemeClr val="accent1"/>
        </a:buClr>
        <a:buSzPct val="115000"/>
        <a:buFont typeface="Arial"/>
        <a:buChar char="•"/>
        <a:defRPr cap="none" sz="2400" kern="1200">
          <a:solidFill>
            <a:schemeClr val="tx1">
              <a:lumMod val="85000"/>
              <a:lumOff val="15000"/>
            </a:schemeClr>
          </a:solidFill>
          <a:effectLst/>
          <a:latin typeface="+mn-lt"/>
          <a:ea typeface="+mn-ea"/>
          <a:cs typeface="+mn-cs"/>
        </a:defRPr>
      </a:lvl1pPr>
      <a:lvl2pPr algn="l" defTabSz="457200" eaLnBrk="1" hangingPunct="1" indent="-285750" latinLnBrk="0" marL="742950" rtl="0">
        <a:spcBef>
          <a:spcPct val="20000"/>
        </a:spcBef>
        <a:spcAft>
          <a:spcPts val="600"/>
        </a:spcAft>
        <a:buClr>
          <a:schemeClr val="accent1"/>
        </a:buClr>
        <a:buSzPct val="115000"/>
        <a:buFont typeface="Arial"/>
        <a:buChar char="•"/>
        <a:defRPr cap="none" sz="2000" kern="1200">
          <a:solidFill>
            <a:schemeClr val="tx1">
              <a:lumMod val="85000"/>
              <a:lumOff val="15000"/>
            </a:schemeClr>
          </a:solidFill>
          <a:effectLst/>
          <a:latin typeface="+mn-lt"/>
          <a:ea typeface="+mn-ea"/>
          <a:cs typeface="+mn-cs"/>
        </a:defRPr>
      </a:lvl2pPr>
      <a:lvl3pPr algn="l" defTabSz="457200" eaLnBrk="1" hangingPunct="1" indent="-285750" latinLnBrk="0" marL="1200150" rtl="0">
        <a:spcBef>
          <a:spcPct val="20000"/>
        </a:spcBef>
        <a:spcAft>
          <a:spcPts val="600"/>
        </a:spcAft>
        <a:buClr>
          <a:schemeClr val="accent1"/>
        </a:buClr>
        <a:buSzPct val="115000"/>
        <a:buFont typeface="Arial"/>
        <a:buChar char="•"/>
        <a:defRPr cap="none" sz="1800" kern="1200">
          <a:solidFill>
            <a:schemeClr val="tx1">
              <a:lumMod val="85000"/>
              <a:lumOff val="15000"/>
            </a:schemeClr>
          </a:solidFill>
          <a:effectLst/>
          <a:latin typeface="+mn-lt"/>
          <a:ea typeface="+mn-ea"/>
          <a:cs typeface="+mn-cs"/>
        </a:defRPr>
      </a:lvl3pPr>
      <a:lvl4pPr algn="l" defTabSz="457200" eaLnBrk="1" hangingPunct="1" indent="-171450" latinLnBrk="0" marL="1543050" rtl="0">
        <a:spcBef>
          <a:spcPct val="20000"/>
        </a:spcBef>
        <a:spcAft>
          <a:spcPts val="600"/>
        </a:spcAft>
        <a:buClr>
          <a:schemeClr val="accent1"/>
        </a:buClr>
        <a:buSzPct val="115000"/>
        <a:buFont typeface="Arial"/>
        <a:buChar char="•"/>
        <a:defRPr cap="none" sz="1600" kern="1200">
          <a:solidFill>
            <a:schemeClr val="tx1">
              <a:lumMod val="85000"/>
              <a:lumOff val="15000"/>
            </a:schemeClr>
          </a:solidFill>
          <a:effectLst/>
          <a:latin typeface="+mn-lt"/>
          <a:ea typeface="+mn-ea"/>
          <a:cs typeface="+mn-cs"/>
        </a:defRPr>
      </a:lvl4pPr>
      <a:lvl5pPr algn="l" defTabSz="457200" eaLnBrk="1" hangingPunct="1" indent="-171450" latinLnBrk="0" marL="2000250" rtl="0">
        <a:spcBef>
          <a:spcPct val="20000"/>
        </a:spcBef>
        <a:spcAft>
          <a:spcPts val="600"/>
        </a:spcAft>
        <a:buClr>
          <a:schemeClr val="accent1"/>
        </a:buClr>
        <a:buSzPct val="115000"/>
        <a:buFont typeface="Arial"/>
        <a:buChar char="•"/>
        <a:defRPr cap="none" sz="1400" kern="1200">
          <a:solidFill>
            <a:schemeClr val="tx1">
              <a:lumMod val="85000"/>
              <a:lumOff val="15000"/>
            </a:schemeClr>
          </a:solidFill>
          <a:effectLst/>
          <a:latin typeface="+mn-lt"/>
          <a:ea typeface="+mn-ea"/>
          <a:cs typeface="+mn-cs"/>
        </a:defRPr>
      </a:lvl5pPr>
      <a:lvl6pPr algn="l" defTabSz="457200" eaLnBrk="1" hangingPunct="1" indent="-228600" latinLnBrk="0" marL="2514600" rtl="0">
        <a:spcBef>
          <a:spcPct val="20000"/>
        </a:spcBef>
        <a:spcAft>
          <a:spcPts val="600"/>
        </a:spcAft>
        <a:buClr>
          <a:schemeClr val="accent1"/>
        </a:buClr>
        <a:buSzPct val="115000"/>
        <a:buFont typeface="Arial"/>
        <a:buChar char="•"/>
        <a:defRPr cap="none" sz="1400" kern="1200">
          <a:solidFill>
            <a:schemeClr val="tx1">
              <a:lumMod val="85000"/>
              <a:lumOff val="15000"/>
            </a:schemeClr>
          </a:solidFill>
          <a:effectLst/>
          <a:latin typeface="+mn-lt"/>
          <a:ea typeface="+mn-ea"/>
          <a:cs typeface="+mn-cs"/>
        </a:defRPr>
      </a:lvl6pPr>
      <a:lvl7pPr algn="l" defTabSz="457200" eaLnBrk="1" hangingPunct="1" indent="-228600" latinLnBrk="0" marL="2971800" rtl="0">
        <a:spcBef>
          <a:spcPct val="20000"/>
        </a:spcBef>
        <a:spcAft>
          <a:spcPts val="600"/>
        </a:spcAft>
        <a:buClr>
          <a:schemeClr val="accent1"/>
        </a:buClr>
        <a:buSzPct val="115000"/>
        <a:buFont typeface="Arial"/>
        <a:buChar char="•"/>
        <a:defRPr cap="none" sz="1400" kern="1200">
          <a:solidFill>
            <a:schemeClr val="tx1">
              <a:lumMod val="85000"/>
              <a:lumOff val="15000"/>
            </a:schemeClr>
          </a:solidFill>
          <a:effectLst/>
          <a:latin typeface="+mn-lt"/>
          <a:ea typeface="+mn-ea"/>
          <a:cs typeface="+mn-cs"/>
        </a:defRPr>
      </a:lvl7pPr>
      <a:lvl8pPr algn="l" defTabSz="457200" eaLnBrk="1" hangingPunct="1" indent="-228600" latinLnBrk="0" marL="3429000" rtl="0">
        <a:spcBef>
          <a:spcPct val="20000"/>
        </a:spcBef>
        <a:spcAft>
          <a:spcPts val="600"/>
        </a:spcAft>
        <a:buClr>
          <a:schemeClr val="accent1"/>
        </a:buClr>
        <a:buSzPct val="115000"/>
        <a:buFont typeface="Arial"/>
        <a:buChar char="•"/>
        <a:defRPr cap="none" sz="1400" kern="1200">
          <a:solidFill>
            <a:schemeClr val="tx1">
              <a:lumMod val="85000"/>
              <a:lumOff val="15000"/>
            </a:schemeClr>
          </a:solidFill>
          <a:effectLst/>
          <a:latin typeface="+mn-lt"/>
          <a:ea typeface="+mn-ea"/>
          <a:cs typeface="+mn-cs"/>
        </a:defRPr>
      </a:lvl8pPr>
      <a:lvl9pPr algn="l" defTabSz="457200" eaLnBrk="1" hangingPunct="1" indent="-228600" latinLnBrk="0" marL="3886200" rtl="0">
        <a:spcBef>
          <a:spcPct val="20000"/>
        </a:spcBef>
        <a:spcAft>
          <a:spcPts val="600"/>
        </a:spcAft>
        <a:buClr>
          <a:schemeClr val="accent1"/>
        </a:buClr>
        <a:buSzPct val="115000"/>
        <a:buFont typeface="Arial"/>
        <a:buChar char="•"/>
        <a:defRPr cap="none" sz="1400" kern="1200">
          <a:solidFill>
            <a:schemeClr val="tx1">
              <a:lumMod val="85000"/>
              <a:lumOff val="15000"/>
            </a:schemeClr>
          </a:solidFill>
          <a:effectLst/>
          <a:latin typeface="+mn-lt"/>
          <a:ea typeface="+mn-ea"/>
          <a:cs typeface="+mn-cs"/>
        </a:defRPr>
      </a:lvl9pPr>
    </p:bodyStyle>
    <p:other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57" name=""/>
        <p:cNvGrpSpPr/>
        <p:nvPr/>
      </p:nvGrpSpPr>
      <p:grpSpPr>
        <a:xfrm>
          <a:off x="0" y="0"/>
          <a:ext cx="0" cy="0"/>
          <a:chOff x="0" y="0"/>
          <a:chExt cx="0" cy="0"/>
        </a:xfrm>
      </p:grpSpPr>
      <p:sp>
        <p:nvSpPr>
          <p:cNvPr id="1048691" name="Rectangle 7"/>
          <p:cNvSpPr/>
          <p:nvPr/>
        </p:nvSpPr>
        <p:spPr>
          <a:xfrm>
            <a:off x="0" y="2019476"/>
            <a:ext cx="12192000" cy="4105941"/>
          </a:xfrm>
          <a:prstGeom prst="rect"/>
          <a:gradFill flip="none" rotWithShape="1">
            <a:gsLst>
              <a:gs pos="0">
                <a:schemeClr val="bg2">
                  <a:alpha val="0"/>
                </a:schemeClr>
              </a:gs>
              <a:gs pos="100000">
                <a:schemeClr val="bg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097167" name="Picture 6"/>
          <p:cNvPicPr>
            <a:picLocks noChangeAspect="1"/>
          </p:cNvPicPr>
          <p:nvPr/>
        </p:nvPicPr>
        <p:blipFill rotWithShape="1">
          <a:blip xmlns:r="http://schemas.openxmlformats.org/officeDocument/2006/relationships" r:embed="rId12"/>
          <a:srcRect t="1538" b="-1538"/>
          <a:stretch>
            <a:fillRect/>
          </a:stretch>
        </p:blipFill>
        <p:spPr bwMode="black">
          <a:xfrm>
            <a:off x="0" y="6126480"/>
            <a:ext cx="12192000" cy="742950"/>
          </a:xfrm>
          <a:prstGeom prst="rect"/>
        </p:spPr>
      </p:pic>
      <p:sp>
        <p:nvSpPr>
          <p:cNvPr id="1048692" name="Title Placeholder 1"/>
          <p:cNvSpPr>
            <a:spLocks noGrp="1"/>
          </p:cNvSpPr>
          <p:nvPr>
            <p:ph type="title"/>
          </p:nvPr>
        </p:nvSpPr>
        <p:spPr>
          <a:xfrm>
            <a:off x="1451579" y="804519"/>
            <a:ext cx="9603275" cy="1049235"/>
          </a:xfrm>
          <a:prstGeom prst="rect"/>
        </p:spPr>
        <p:txBody>
          <a:bodyPr anchor="t" bIns="45720" lIns="91440" rIns="91440" rtlCol="0" tIns="45720" vert="horz">
            <a:normAutofit/>
          </a:bodyPr>
          <a:p>
            <a:r>
              <a:rPr lang="en-US"/>
              <a:t>Click to edit Master title style</a:t>
            </a:r>
            <a:endParaRPr dirty="0" lang="en-US"/>
          </a:p>
        </p:txBody>
      </p:sp>
      <p:sp>
        <p:nvSpPr>
          <p:cNvPr id="1048693" name="Text Placeholder 2"/>
          <p:cNvSpPr>
            <a:spLocks noGrp="1"/>
          </p:cNvSpPr>
          <p:nvPr>
            <p:ph type="body" idx="1"/>
          </p:nvPr>
        </p:nvSpPr>
        <p:spPr>
          <a:xfrm>
            <a:off x="1451579" y="2015732"/>
            <a:ext cx="9603275" cy="3450613"/>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694" name="Date Placeholder 3"/>
          <p:cNvSpPr>
            <a:spLocks noGrp="1"/>
          </p:cNvSpPr>
          <p:nvPr>
            <p:ph type="dt" sz="half" idx="2"/>
          </p:nvPr>
        </p:nvSpPr>
        <p:spPr>
          <a:xfrm>
            <a:off x="7554138" y="330370"/>
            <a:ext cx="3500715" cy="309201"/>
          </a:xfrm>
          <a:prstGeom prst="rect"/>
        </p:spPr>
        <p:txBody>
          <a:bodyPr anchor="ctr" bIns="45720" lIns="91440" rIns="91440" rtlCol="0" tIns="45720" vert="horz"/>
          <a:lstStyle>
            <a:lvl1pPr algn="r">
              <a:defRPr sz="1000">
                <a:solidFill>
                  <a:schemeClr val="tx1">
                    <a:tint val="75000"/>
                  </a:schemeClr>
                </a:solidFill>
              </a:defRPr>
            </a:lvl1pPr>
          </a:lstStyle>
          <a:p>
            <a:fld id="{7C70264F-1E01-4F52-887B-2D11D2A1CCE8}" type="datetimeFigureOut">
              <a:rPr lang="en-IN" smtClean="0"/>
              <a:t>29-03-2022</a:t>
            </a:fld>
            <a:endParaRPr lang="en-IN"/>
          </a:p>
        </p:txBody>
      </p:sp>
      <p:sp>
        <p:nvSpPr>
          <p:cNvPr id="1048695" name="Footer Placeholder 4"/>
          <p:cNvSpPr>
            <a:spLocks noGrp="1"/>
          </p:cNvSpPr>
          <p:nvPr>
            <p:ph type="ftr" sz="quarter" idx="3"/>
          </p:nvPr>
        </p:nvSpPr>
        <p:spPr>
          <a:xfrm>
            <a:off x="1451579" y="329307"/>
            <a:ext cx="5938836" cy="309201"/>
          </a:xfrm>
          <a:prstGeom prst="rect"/>
        </p:spPr>
        <p:txBody>
          <a:bodyPr anchor="ctr" bIns="45720" lIns="91440" rIns="91440" rtlCol="0" tIns="45720" vert="horz"/>
          <a:lstStyle>
            <a:lvl1pPr algn="l">
              <a:defRPr sz="1000">
                <a:solidFill>
                  <a:schemeClr val="tx1">
                    <a:tint val="75000"/>
                  </a:schemeClr>
                </a:solidFill>
              </a:defRPr>
            </a:lvl1pPr>
          </a:lstStyle>
          <a:p>
            <a:endParaRPr lang="en-IN"/>
          </a:p>
        </p:txBody>
      </p:sp>
      <p:sp>
        <p:nvSpPr>
          <p:cNvPr id="1048696" name="Slide Number Placeholder 5"/>
          <p:cNvSpPr>
            <a:spLocks noGrp="1"/>
          </p:cNvSpPr>
          <p:nvPr>
            <p:ph type="sldNum" sz="quarter" idx="4"/>
          </p:nvPr>
        </p:nvSpPr>
        <p:spPr>
          <a:xfrm>
            <a:off x="480060" y="798973"/>
            <a:ext cx="811019" cy="503578"/>
          </a:xfrm>
          <a:prstGeom prst="rect"/>
        </p:spPr>
        <p:txBody>
          <a:bodyPr anchor="t" bIns="45720" lIns="91440" rIns="91440" rtlCol="0" tIns="45720" vert="horz"/>
          <a:lstStyle>
            <a:lvl1pPr algn="r">
              <a:defRPr sz="2800">
                <a:solidFill>
                  <a:schemeClr val="accent1"/>
                </a:solidFill>
              </a:defRPr>
            </a:lvl1pPr>
          </a:lstStyle>
          <a:p>
            <a:fld id="{E4D637E7-EA05-4CB6-A33C-7D9CACDE306A}" type="slidenum">
              <a:rPr lang="en-IN" smtClean="0"/>
              <a:t>‹#›</a:t>
            </a:fld>
            <a:endParaRPr lang="en-IN"/>
          </a:p>
        </p:txBody>
      </p:sp>
      <p:cxnSp>
        <p:nvCxnSpPr>
          <p:cNvPr id="3145741" name="Straight Connector 9"/>
          <p:cNvCxnSpPr>
            <a:cxnSpLocks/>
          </p:cNvCxnSpPr>
          <p:nvPr/>
        </p:nvCxnSpPr>
        <p:spPr>
          <a:xfrm>
            <a:off x="0" y="6128413"/>
            <a:ext cx="12192000" cy="0"/>
          </a:xfrm>
          <a:prstGeom prst="line"/>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accent1="accent1" accent2="accent2" accent3="accent3" accent4="accent4" accent5="accent5" accent6="accent6" bg1="lt1" bg2="lt2" tx1="dk1" tx2="dk2"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Lst>
  <p:txStyles>
    <p:titleStyle>
      <a:lvl1pPr algn="l" defTabSz="914400" eaLnBrk="1" hangingPunct="1" latinLnBrk="0" rtl="0">
        <a:lnSpc>
          <a:spcPct val="90000"/>
        </a:lnSpc>
        <a:spcBef>
          <a:spcPct val="0"/>
        </a:spcBef>
        <a:buNone/>
        <a:defRPr b="0" cap="all" sz="3200" i="0" kern="1200">
          <a:solidFill>
            <a:schemeClr val="tx1"/>
          </a:solidFill>
          <a:effectLst/>
          <a:latin typeface="+mj-lt"/>
          <a:ea typeface="+mj-ea"/>
          <a:cs typeface="+mj-cs"/>
        </a:defRPr>
      </a:lvl1pPr>
    </p:titleStyle>
    <p:bodyStyle>
      <a:lvl1pPr algn="l" defTabSz="914400" eaLnBrk="1" hangingPunct="1" indent="-228600" latinLnBrk="0" marL="228600" rtl="0">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algn="l" defTabSz="914400" eaLnBrk="1" hangingPunct="1" indent="-228600" latinLnBrk="0" marL="685800" rtl="0">
        <a:lnSpc>
          <a:spcPct val="120000"/>
        </a:lnSpc>
        <a:spcBef>
          <a:spcPts val="500"/>
        </a:spcBef>
        <a:buClr>
          <a:schemeClr val="accent1"/>
        </a:buClr>
        <a:buSzPct val="100000"/>
        <a:buFont typeface="Arial" panose="020B0604020202020204" pitchFamily="34" charset="0"/>
        <a:buChar char="•"/>
        <a:defRPr baseline="0" cap="none" sz="1800" kern="1200">
          <a:solidFill>
            <a:schemeClr val="tx1"/>
          </a:solidFill>
          <a:effectLst/>
          <a:latin typeface="+mn-lt"/>
          <a:ea typeface="+mn-ea"/>
          <a:cs typeface="+mn-cs"/>
        </a:defRPr>
      </a:lvl2pPr>
      <a:lvl3pPr algn="l" defTabSz="914400" eaLnBrk="1" hangingPunct="1" indent="-228600" latinLnBrk="0" marL="1143000" rtl="0">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algn="l" defTabSz="914400" eaLnBrk="1" hangingPunct="1" indent="-228600" latinLnBrk="0" marL="1600200" rtl="0">
        <a:lnSpc>
          <a:spcPct val="120000"/>
        </a:lnSpc>
        <a:spcBef>
          <a:spcPts val="500"/>
        </a:spcBef>
        <a:buClr>
          <a:schemeClr val="accent1"/>
        </a:buClr>
        <a:buSzPct val="100000"/>
        <a:buFont typeface="Arial" panose="020B0604020202020204" pitchFamily="34" charset="0"/>
        <a:buChar char="•"/>
        <a:defRPr baseline="0" cap="none" sz="1400" kern="1200">
          <a:solidFill>
            <a:schemeClr val="tx1"/>
          </a:solidFill>
          <a:effectLst/>
          <a:latin typeface="+mn-lt"/>
          <a:ea typeface="+mn-ea"/>
          <a:cs typeface="+mn-cs"/>
        </a:defRPr>
      </a:lvl4pPr>
      <a:lvl5pPr algn="l" defTabSz="914400" eaLnBrk="1" hangingPunct="1" indent="-228600" latinLnBrk="0" marL="2057400" rtl="0">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algn="l" defTabSz="914400" eaLnBrk="1" hangingPunct="1" indent="-228600" latinLnBrk="0" marL="2514600" rtl="0">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algn="l" defTabSz="914400" eaLnBrk="1" hangingPunct="1" indent="-228600" latinLnBrk="0" marL="2971800" rtl="0">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algn="l" defTabSz="914400" eaLnBrk="1" hangingPunct="1" indent="-228600" latinLnBrk="0" marL="3429000" rtl="0">
        <a:lnSpc>
          <a:spcPct val="120000"/>
        </a:lnSpc>
        <a:spcBef>
          <a:spcPts val="500"/>
        </a:spcBef>
        <a:buClr>
          <a:schemeClr val="accent1"/>
        </a:buClr>
        <a:buSzPct val="100000"/>
        <a:buFont typeface="Arial" panose="020B0604020202020204" pitchFamily="34" charset="0"/>
        <a:buChar char="•"/>
        <a:defRPr baseline="0" sz="1200" kern="1200">
          <a:solidFill>
            <a:schemeClr val="tx1"/>
          </a:solidFill>
          <a:effectLst/>
          <a:latin typeface="+mn-lt"/>
          <a:ea typeface="+mn-ea"/>
          <a:cs typeface="+mn-cs"/>
        </a:defRPr>
      </a:lvl8pPr>
      <a:lvl9pPr algn="l" defTabSz="914400" eaLnBrk="1" hangingPunct="1" indent="-228600" latinLnBrk="0" marL="3886200" rtl="0">
        <a:lnSpc>
          <a:spcPct val="120000"/>
        </a:lnSpc>
        <a:spcBef>
          <a:spcPts val="500"/>
        </a:spcBef>
        <a:buClr>
          <a:schemeClr val="accent1"/>
        </a:buClr>
        <a:buSzPct val="100000"/>
        <a:buFont typeface="Arial" panose="020B0604020202020204" pitchFamily="34" charset="0"/>
        <a:buChar char="•"/>
        <a:defRPr baseline="0" sz="1200" kern="1200">
          <a:solidFill>
            <a:schemeClr val="tx1"/>
          </a:solidFill>
          <a:effectLst/>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71" name=""/>
        <p:cNvGrpSpPr/>
        <p:nvPr/>
      </p:nvGrpSpPr>
      <p:grpSpPr>
        <a:xfrm>
          <a:off x="0" y="0"/>
          <a:ext cx="0" cy="0"/>
          <a:chOff x="0" y="0"/>
          <a:chExt cx="0" cy="0"/>
        </a:xfrm>
      </p:grpSpPr>
      <p:sp>
        <p:nvSpPr>
          <p:cNvPr id="1048704" name="Title Placeholder 1"/>
          <p:cNvSpPr>
            <a:spLocks noGrp="1"/>
          </p:cNvSpPr>
          <p:nvPr>
            <p:ph type="title"/>
          </p:nvPr>
        </p:nvSpPr>
        <p:spPr>
          <a:xfrm>
            <a:off x="1024128" y="585216"/>
            <a:ext cx="9720072" cy="1499616"/>
          </a:xfrm>
          <a:prstGeom prst="rect"/>
        </p:spPr>
        <p:txBody>
          <a:bodyPr anchor="ctr" bIns="45720" lIns="91440" rIns="91440" rtlCol="0" tIns="45720" vert="horz">
            <a:normAutofit/>
          </a:bodyPr>
          <a:p>
            <a:r>
              <a:rPr lang="en-US"/>
              <a:t>Click to edit Master title style</a:t>
            </a:r>
            <a:endParaRPr dirty="0" lang="en-US"/>
          </a:p>
        </p:txBody>
      </p:sp>
      <p:sp>
        <p:nvSpPr>
          <p:cNvPr id="1048705" name="Text Placeholder 2"/>
          <p:cNvSpPr>
            <a:spLocks noGrp="1"/>
          </p:cNvSpPr>
          <p:nvPr>
            <p:ph type="body" idx="1"/>
          </p:nvPr>
        </p:nvSpPr>
        <p:spPr>
          <a:xfrm>
            <a:off x="1024128" y="2286000"/>
            <a:ext cx="9720073" cy="4023360"/>
          </a:xfrm>
          <a:prstGeom prst="rect"/>
        </p:spPr>
        <p:txBody>
          <a:bodyPr bIns="45720" lIns="45720" rIns="4572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06" name="Date Placeholder 3"/>
          <p:cNvSpPr>
            <a:spLocks noGrp="1"/>
          </p:cNvSpPr>
          <p:nvPr>
            <p:ph type="dt" sz="half" idx="2"/>
          </p:nvPr>
        </p:nvSpPr>
        <p:spPr>
          <a:xfrm>
            <a:off x="1024129" y="6470704"/>
            <a:ext cx="2154143" cy="274320"/>
          </a:xfrm>
          <a:prstGeom prst="rect"/>
        </p:spPr>
        <p:txBody>
          <a:bodyPr anchor="ctr" bIns="45720" lIns="91440" rIns="91440" rtlCol="0" tIns="45720" vert="horz"/>
          <a:lstStyle>
            <a:lvl1pPr algn="l">
              <a:defRPr sz="1000">
                <a:solidFill>
                  <a:schemeClr val="tx1">
                    <a:lumMod val="95000"/>
                    <a:lumOff val="5000"/>
                  </a:schemeClr>
                </a:solidFill>
                <a:latin typeface="+mj-lt"/>
              </a:defRPr>
            </a:lvl1pPr>
          </a:lstStyle>
          <a:p>
            <a:fld id="{7C70264F-1E01-4F52-887B-2D11D2A1CCE8}" type="datetimeFigureOut">
              <a:rPr lang="en-IN" smtClean="0"/>
              <a:t>29-03-2022</a:t>
            </a:fld>
            <a:endParaRPr lang="en-IN"/>
          </a:p>
        </p:txBody>
      </p:sp>
      <p:sp>
        <p:nvSpPr>
          <p:cNvPr id="1048707" name="Footer Placeholder 4"/>
          <p:cNvSpPr>
            <a:spLocks noGrp="1"/>
          </p:cNvSpPr>
          <p:nvPr>
            <p:ph type="ftr" sz="quarter" idx="3"/>
          </p:nvPr>
        </p:nvSpPr>
        <p:spPr>
          <a:xfrm>
            <a:off x="4842932" y="6470704"/>
            <a:ext cx="5901459" cy="274320"/>
          </a:xfrm>
          <a:prstGeom prst="rect"/>
        </p:spPr>
        <p:txBody>
          <a:bodyPr anchor="ctr" bIns="45720" lIns="91440" rIns="91440" rtlCol="0" tIns="45720" vert="horz"/>
          <a:lstStyle>
            <a:lvl1pPr algn="r">
              <a:defRPr baseline="0" cap="all" sz="1000">
                <a:solidFill>
                  <a:schemeClr val="tx1">
                    <a:lumMod val="95000"/>
                    <a:lumOff val="5000"/>
                  </a:schemeClr>
                </a:solidFill>
                <a:latin typeface="+mj-lt"/>
              </a:defRPr>
            </a:lvl1pPr>
          </a:lstStyle>
          <a:p>
            <a:endParaRPr lang="en-IN"/>
          </a:p>
        </p:txBody>
      </p:sp>
      <p:sp>
        <p:nvSpPr>
          <p:cNvPr id="1048708" name="Slide Number Placeholder 5"/>
          <p:cNvSpPr>
            <a:spLocks noGrp="1"/>
          </p:cNvSpPr>
          <p:nvPr>
            <p:ph type="sldNum" sz="quarter" idx="4"/>
          </p:nvPr>
        </p:nvSpPr>
        <p:spPr>
          <a:xfrm>
            <a:off x="10837333" y="6470704"/>
            <a:ext cx="973667" cy="274320"/>
          </a:xfrm>
          <a:prstGeom prst="rect"/>
        </p:spPr>
        <p:txBody>
          <a:bodyPr anchor="ctr" bIns="45720" lIns="91440" rIns="91440" rtlCol="0" tIns="45720" vert="horz"/>
          <a:lstStyle>
            <a:lvl1pPr algn="l">
              <a:defRPr sz="1000">
                <a:solidFill>
                  <a:schemeClr val="tx1">
                    <a:lumMod val="95000"/>
                    <a:lumOff val="5000"/>
                  </a:schemeClr>
                </a:solidFill>
                <a:latin typeface="+mj-lt"/>
              </a:defRPr>
            </a:lvl1pPr>
          </a:lstStyle>
          <a:p>
            <a:fld id="{E4D637E7-EA05-4CB6-A33C-7D9CACDE306A}" type="slidenum">
              <a:rPr lang="en-IN" smtClean="0"/>
              <a:t>‹#›</a:t>
            </a:fld>
            <a:endParaRPr lang="en-IN"/>
          </a:p>
        </p:txBody>
      </p:sp>
      <p:cxnSp>
        <p:nvCxnSpPr>
          <p:cNvPr id="3145743" name="Straight Connector 6"/>
          <p:cNvCxnSpPr>
            <a:cxnSpLocks/>
          </p:cNvCxnSpPr>
          <p:nvPr/>
        </p:nvCxnSpPr>
        <p:spPr>
          <a:xfrm flipV="1">
            <a:off x="762000" y="826324"/>
            <a:ext cx="0" cy="914400"/>
          </a:xfrm>
          <a:prstGeom prst="line"/>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accent1="accent1" accent2="accent2" accent3="accent3" accent4="accent4" accent5="accent5" accent6="accent6" bg1="lt1" bg2="lt2" tx1="dk1" tx2="dk2"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eaLnBrk="1" hangingPunct="1" latinLnBrk="0" rtl="0">
        <a:lnSpc>
          <a:spcPct val="80000"/>
        </a:lnSpc>
        <a:spcBef>
          <a:spcPct val="0"/>
        </a:spcBef>
        <a:buNone/>
        <a:defRPr baseline="0" cap="all" sz="5000" kern="1200" spc="100">
          <a:solidFill>
            <a:schemeClr val="tx1">
              <a:lumMod val="95000"/>
              <a:lumOff val="5000"/>
            </a:schemeClr>
          </a:solidFill>
          <a:latin typeface="+mj-lt"/>
          <a:ea typeface="+mj-ea"/>
          <a:cs typeface="+mj-cs"/>
        </a:defRPr>
      </a:lvl1pPr>
    </p:titleStyle>
    <p:bodyStyle>
      <a:lvl1pPr algn="l" defTabSz="914400" eaLnBrk="1" hangingPunct="1" indent="-91440" latinLnBrk="0" marL="91440" rtl="0">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algn="l" defTabSz="914400" eaLnBrk="1" hangingPunct="1" indent="-137160" latinLnBrk="0" marL="265176" rtl="0">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algn="l" defTabSz="914400" eaLnBrk="1" hangingPunct="1" indent="-137160" latinLnBrk="0" marL="448056" rtl="0">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algn="l" defTabSz="914400" eaLnBrk="1" hangingPunct="1" indent="-137160" latinLnBrk="0" marL="594360" rtl="0">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algn="l" defTabSz="914400" eaLnBrk="1" hangingPunct="1" indent="-137160" latinLnBrk="0" marL="777240" rtl="0">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algn="l" defTabSz="914400" eaLnBrk="1" hangingPunct="1" indent="-137160" latinLnBrk="0" marL="914400" rtl="0">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algn="l" defTabSz="914400" eaLnBrk="1" hangingPunct="1" indent="-137160" latinLnBrk="0" marL="1060704" rtl="0">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algn="l" defTabSz="914400" eaLnBrk="1" hangingPunct="1" indent="-137160" latinLnBrk="0" marL="1216152" rtl="0">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algn="l" defTabSz="914400" eaLnBrk="1" hangingPunct="1" indent="-137160" latinLnBrk="0" marL="1362456" rtl="0">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85" name=""/>
        <p:cNvGrpSpPr/>
        <p:nvPr/>
      </p:nvGrpSpPr>
      <p:grpSpPr>
        <a:xfrm>
          <a:off x="0" y="0"/>
          <a:ext cx="0" cy="0"/>
          <a:chOff x="0" y="0"/>
          <a:chExt cx="0" cy="0"/>
        </a:xfrm>
      </p:grpSpPr>
      <p:grpSp>
        <p:nvGrpSpPr>
          <p:cNvPr id="186" name="Group 22"/>
          <p:cNvGrpSpPr/>
          <p:nvPr/>
        </p:nvGrpSpPr>
        <p:grpSpPr>
          <a:xfrm>
            <a:off x="1" y="228600"/>
            <a:ext cx="2851516" cy="6638628"/>
            <a:chOff x="2487613" y="285750"/>
            <a:chExt cx="2428875" cy="5654676"/>
          </a:xfrm>
        </p:grpSpPr>
        <p:sp>
          <p:nvSpPr>
            <p:cNvPr id="1048716" name="Freeform 11"/>
            <p:cNvSpPr/>
            <p:nvPr/>
          </p:nvSpPr>
          <p:spPr bwMode="auto">
            <a:xfrm>
              <a:off x="2487613" y="2284413"/>
              <a:ext cx="85725" cy="533400"/>
            </a:xfrm>
            <a:custGeom>
              <a:avLst/>
              <a:ah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048717" name="Freeform 12"/>
            <p:cNvSpPr/>
            <p:nvPr/>
          </p:nvSpPr>
          <p:spPr bwMode="auto">
            <a:xfrm>
              <a:off x="2597151" y="2779713"/>
              <a:ext cx="550863" cy="1978025"/>
            </a:xfrm>
            <a:custGeom>
              <a:avLst/>
              <a:ah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048718" name="Freeform 13"/>
            <p:cNvSpPr/>
            <p:nvPr/>
          </p:nvSpPr>
          <p:spPr bwMode="auto">
            <a:xfrm>
              <a:off x="3175001" y="4730750"/>
              <a:ext cx="519113" cy="1209675"/>
            </a:xfrm>
            <a:custGeom>
              <a:avLst/>
              <a:ah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048719" name="Freeform 14"/>
            <p:cNvSpPr/>
            <p:nvPr/>
          </p:nvSpPr>
          <p:spPr bwMode="auto">
            <a:xfrm>
              <a:off x="3305176" y="5630863"/>
              <a:ext cx="146050" cy="309563"/>
            </a:xfrm>
            <a:custGeom>
              <a:avLst/>
              <a:ah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048720" name="Freeform 15"/>
            <p:cNvSpPr/>
            <p:nvPr/>
          </p:nvSpPr>
          <p:spPr bwMode="auto">
            <a:xfrm>
              <a:off x="2573338" y="2817813"/>
              <a:ext cx="700088" cy="2835275"/>
            </a:xfrm>
            <a:custGeom>
              <a:avLst/>
              <a:ah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048721" name="Freeform 16"/>
            <p:cNvSpPr/>
            <p:nvPr/>
          </p:nvSpPr>
          <p:spPr bwMode="auto">
            <a:xfrm>
              <a:off x="2506663" y="285750"/>
              <a:ext cx="90488" cy="2493963"/>
            </a:xfrm>
            <a:custGeom>
              <a:avLst/>
              <a:ah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048722" name="Freeform 17"/>
            <p:cNvSpPr/>
            <p:nvPr/>
          </p:nvSpPr>
          <p:spPr bwMode="auto">
            <a:xfrm>
              <a:off x="2554288" y="2598738"/>
              <a:ext cx="66675" cy="420688"/>
            </a:xfrm>
            <a:custGeom>
              <a:avLst/>
              <a:ah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048723" name="Freeform 18"/>
            <p:cNvSpPr/>
            <p:nvPr/>
          </p:nvSpPr>
          <p:spPr bwMode="auto">
            <a:xfrm>
              <a:off x="3143251" y="4757738"/>
              <a:ext cx="161925" cy="873125"/>
            </a:xfrm>
            <a:custGeom>
              <a:avLst/>
              <a:ah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048724" name="Freeform 19"/>
            <p:cNvSpPr/>
            <p:nvPr/>
          </p:nvSpPr>
          <p:spPr bwMode="auto">
            <a:xfrm>
              <a:off x="3148013" y="1282700"/>
              <a:ext cx="1768475" cy="3448050"/>
            </a:xfrm>
            <a:custGeom>
              <a:avLst/>
              <a:ah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048725" name="Freeform 20"/>
            <p:cNvSpPr/>
            <p:nvPr/>
          </p:nvSpPr>
          <p:spPr bwMode="auto">
            <a:xfrm>
              <a:off x="3273426" y="5653088"/>
              <a:ext cx="138113" cy="287338"/>
            </a:xfrm>
            <a:custGeom>
              <a:avLst/>
              <a:ah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048726" name="Freeform 21"/>
            <p:cNvSpPr/>
            <p:nvPr/>
          </p:nvSpPr>
          <p:spPr bwMode="auto">
            <a:xfrm>
              <a:off x="3143251" y="4656138"/>
              <a:ext cx="31750" cy="188913"/>
            </a:xfrm>
            <a:custGeom>
              <a:avLst/>
              <a:ah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048727" name="Freeform 22"/>
            <p:cNvSpPr/>
            <p:nvPr/>
          </p:nvSpPr>
          <p:spPr bwMode="auto">
            <a:xfrm>
              <a:off x="3211513" y="5410200"/>
              <a:ext cx="203200" cy="530225"/>
            </a:xfrm>
            <a:custGeom>
              <a:avLst/>
              <a:ah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87" name="Group 9"/>
          <p:cNvGrpSpPr/>
          <p:nvPr/>
        </p:nvGrpSpPr>
        <p:grpSpPr>
          <a:xfrm>
            <a:off x="27221" y="-786"/>
            <a:ext cx="2356674" cy="6854039"/>
            <a:chOff x="6627813" y="194833"/>
            <a:chExt cx="1952625" cy="5678918"/>
          </a:xfrm>
        </p:grpSpPr>
        <p:sp>
          <p:nvSpPr>
            <p:cNvPr id="1048728" name="Freeform 27"/>
            <p:cNvSpPr/>
            <p:nvPr/>
          </p:nvSpPr>
          <p:spPr bwMode="auto">
            <a:xfrm>
              <a:off x="6627813" y="194833"/>
              <a:ext cx="409575" cy="3646488"/>
            </a:xfrm>
            <a:custGeom>
              <a:avLst/>
              <a:ah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048729" name="Freeform 28"/>
            <p:cNvSpPr/>
            <p:nvPr/>
          </p:nvSpPr>
          <p:spPr bwMode="auto">
            <a:xfrm>
              <a:off x="7061201" y="3771900"/>
              <a:ext cx="350838" cy="1309688"/>
            </a:xfrm>
            <a:custGeom>
              <a:avLst/>
              <a:ah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048730" name="Freeform 29"/>
            <p:cNvSpPr/>
            <p:nvPr/>
          </p:nvSpPr>
          <p:spPr bwMode="auto">
            <a:xfrm>
              <a:off x="7439026" y="5053013"/>
              <a:ext cx="357188" cy="820738"/>
            </a:xfrm>
            <a:custGeom>
              <a:avLst/>
              <a:ah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048731" name="Freeform 30"/>
            <p:cNvSpPr/>
            <p:nvPr/>
          </p:nvSpPr>
          <p:spPr bwMode="auto">
            <a:xfrm>
              <a:off x="7037388" y="3811588"/>
              <a:ext cx="457200" cy="1852613"/>
            </a:xfrm>
            <a:custGeom>
              <a:avLst/>
              <a:ah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048732" name="Freeform 31"/>
            <p:cNvSpPr/>
            <p:nvPr/>
          </p:nvSpPr>
          <p:spPr bwMode="auto">
            <a:xfrm>
              <a:off x="6992938" y="1263650"/>
              <a:ext cx="144463" cy="2508250"/>
            </a:xfrm>
            <a:custGeom>
              <a:avLst/>
              <a:ah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048733" name="Freeform 32"/>
            <p:cNvSpPr/>
            <p:nvPr/>
          </p:nvSpPr>
          <p:spPr bwMode="auto">
            <a:xfrm>
              <a:off x="7526338" y="5640388"/>
              <a:ext cx="111125" cy="233363"/>
            </a:xfrm>
            <a:custGeom>
              <a:avLst/>
              <a:ah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048734" name="Freeform 33"/>
            <p:cNvSpPr/>
            <p:nvPr/>
          </p:nvSpPr>
          <p:spPr bwMode="auto">
            <a:xfrm>
              <a:off x="7021513" y="3598863"/>
              <a:ext cx="68263" cy="423863"/>
            </a:xfrm>
            <a:custGeom>
              <a:avLst/>
              <a:ah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048735" name="Freeform 34"/>
            <p:cNvSpPr/>
            <p:nvPr/>
          </p:nvSpPr>
          <p:spPr bwMode="auto">
            <a:xfrm>
              <a:off x="7412038" y="2801938"/>
              <a:ext cx="1168400" cy="2251075"/>
            </a:xfrm>
            <a:custGeom>
              <a:avLst/>
              <a:ah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048736" name="Freeform 35"/>
            <p:cNvSpPr/>
            <p:nvPr/>
          </p:nvSpPr>
          <p:spPr bwMode="auto">
            <a:xfrm>
              <a:off x="7494588" y="5664200"/>
              <a:ext cx="100013" cy="209550"/>
            </a:xfrm>
            <a:custGeom>
              <a:avLst/>
              <a:ah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048737" name="Freeform 36"/>
            <p:cNvSpPr/>
            <p:nvPr/>
          </p:nvSpPr>
          <p:spPr bwMode="auto">
            <a:xfrm>
              <a:off x="7412038" y="5081588"/>
              <a:ext cx="114300" cy="558800"/>
            </a:xfrm>
            <a:custGeom>
              <a:avLst/>
              <a:ah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048738" name="Freeform 37"/>
            <p:cNvSpPr/>
            <p:nvPr/>
          </p:nvSpPr>
          <p:spPr bwMode="auto">
            <a:xfrm>
              <a:off x="7412038" y="4978400"/>
              <a:ext cx="31750" cy="188913"/>
            </a:xfrm>
            <a:custGeom>
              <a:avLst/>
              <a:ah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048739" name="Freeform 38"/>
            <p:cNvSpPr/>
            <p:nvPr/>
          </p:nvSpPr>
          <p:spPr bwMode="auto">
            <a:xfrm>
              <a:off x="7439026" y="5434013"/>
              <a:ext cx="174625" cy="439738"/>
            </a:xfrm>
            <a:custGeom>
              <a:avLst/>
              <a:ah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048740" name="Rectangle 6"/>
          <p:cNvSpPr/>
          <p:nvPr/>
        </p:nvSpPr>
        <p:spPr>
          <a:xfrm>
            <a:off x="0" y="0"/>
            <a:ext cx="182880" cy="6858000"/>
          </a:xfrm>
          <a:prstGeom prst="rect"/>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48741" name="Title Placeholder 1"/>
          <p:cNvSpPr>
            <a:spLocks noGrp="1"/>
          </p:cNvSpPr>
          <p:nvPr>
            <p:ph type="title"/>
          </p:nvPr>
        </p:nvSpPr>
        <p:spPr>
          <a:xfrm>
            <a:off x="2592924" y="624110"/>
            <a:ext cx="8911687" cy="1280890"/>
          </a:xfrm>
          <a:prstGeom prst="rect"/>
        </p:spPr>
        <p:txBody>
          <a:bodyPr anchor="t" bIns="45720" lIns="91440" rIns="91440" rtlCol="0" tIns="45720" vert="horz">
            <a:normAutofit/>
          </a:bodyPr>
          <a:p>
            <a:r>
              <a:rPr lang="en-US"/>
              <a:t>Click to edit Master title style</a:t>
            </a:r>
            <a:endParaRPr dirty="0" lang="en-US"/>
          </a:p>
        </p:txBody>
      </p:sp>
      <p:sp>
        <p:nvSpPr>
          <p:cNvPr id="1048742" name="Text Placeholder 2"/>
          <p:cNvSpPr>
            <a:spLocks noGrp="1"/>
          </p:cNvSpPr>
          <p:nvPr>
            <p:ph type="body" idx="1"/>
          </p:nvPr>
        </p:nvSpPr>
        <p:spPr>
          <a:xfrm>
            <a:off x="2589212" y="2133600"/>
            <a:ext cx="8915400" cy="3886200"/>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1048743" name="Date Placeholder 3"/>
          <p:cNvSpPr>
            <a:spLocks noGrp="1"/>
          </p:cNvSpPr>
          <p:nvPr>
            <p:ph type="dt" sz="half" idx="2"/>
          </p:nvPr>
        </p:nvSpPr>
        <p:spPr>
          <a:xfrm>
            <a:off x="10361612" y="6130437"/>
            <a:ext cx="1146283" cy="370396"/>
          </a:xfrm>
          <a:prstGeom prst="rect"/>
        </p:spPr>
        <p:txBody>
          <a:bodyPr anchor="ctr" bIns="45720" lIns="91440" rIns="91440" rtlCol="0" tIns="45720" vert="horz"/>
          <a:lstStyle>
            <a:lvl1pPr algn="r">
              <a:defRPr sz="900">
                <a:solidFill>
                  <a:schemeClr val="tx1">
                    <a:tint val="75000"/>
                  </a:schemeClr>
                </a:solidFill>
              </a:defRPr>
            </a:lvl1pPr>
          </a:lstStyle>
          <a:p>
            <a:fld id="{7C70264F-1E01-4F52-887B-2D11D2A1CCE8}" type="datetimeFigureOut">
              <a:rPr lang="en-IN" smtClean="0"/>
              <a:t>29-03-2022</a:t>
            </a:fld>
            <a:endParaRPr lang="en-IN"/>
          </a:p>
        </p:txBody>
      </p:sp>
      <p:sp>
        <p:nvSpPr>
          <p:cNvPr id="1048744" name="Footer Placeholder 4"/>
          <p:cNvSpPr>
            <a:spLocks noGrp="1"/>
          </p:cNvSpPr>
          <p:nvPr>
            <p:ph type="ftr" sz="quarter" idx="3"/>
          </p:nvPr>
        </p:nvSpPr>
        <p:spPr>
          <a:xfrm>
            <a:off x="2589212" y="6135808"/>
            <a:ext cx="7619999" cy="365125"/>
          </a:xfrm>
          <a:prstGeom prst="rect"/>
        </p:spPr>
        <p:txBody>
          <a:bodyPr anchor="ctr" bIns="45720" lIns="91440" rIns="91440" rtlCol="0" tIns="45720" vert="horz"/>
          <a:lstStyle>
            <a:lvl1pPr algn="l">
              <a:defRPr sz="900">
                <a:solidFill>
                  <a:schemeClr val="tx1">
                    <a:tint val="75000"/>
                  </a:schemeClr>
                </a:solidFill>
              </a:defRPr>
            </a:lvl1pPr>
          </a:lstStyle>
          <a:p>
            <a:endParaRPr lang="en-IN"/>
          </a:p>
        </p:txBody>
      </p:sp>
      <p:sp>
        <p:nvSpPr>
          <p:cNvPr id="1048745" name="Slide Number Placeholder 5"/>
          <p:cNvSpPr>
            <a:spLocks noGrp="1"/>
          </p:cNvSpPr>
          <p:nvPr>
            <p:ph type="sldNum" sz="quarter" idx="4"/>
          </p:nvPr>
        </p:nvSpPr>
        <p:spPr bwMode="gray">
          <a:xfrm>
            <a:off x="531812" y="787782"/>
            <a:ext cx="779767" cy="365125"/>
          </a:xfrm>
          <a:prstGeom prst="rect"/>
        </p:spPr>
        <p:txBody>
          <a:bodyPr anchor="ctr" bIns="45720" lIns="91440" rIns="91440" rtlCol="0" tIns="45720" vert="horz"/>
          <a:lstStyle>
            <a:lvl1pPr algn="r">
              <a:defRPr sz="2000">
                <a:solidFill>
                  <a:srgbClr val="FEFFFF"/>
                </a:solidFill>
              </a:defRPr>
            </a:lvl1pPr>
          </a:lstStyle>
          <a:p>
            <a:fld id="{E4D637E7-EA05-4CB6-A33C-7D9CACDE306A}" type="slidenum">
              <a:rPr lang="en-IN" smtClean="0"/>
              <a:t>‹#›</a:t>
            </a:fld>
            <a:endParaRPr lang="en-IN"/>
          </a:p>
        </p:txBody>
      </p:sp>
    </p:spTree>
  </p:cSld>
  <p:clrMap accent1="accent1" accent2="accent2" accent3="accent3" accent4="accent4" accent5="accent5" accent6="accent6" bg1="lt1" bg2="lt2" tx1="dk1" tx2="dk2"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 id="2147483791" r:id="rId12"/>
    <p:sldLayoutId id="2147483792" r:id="rId13"/>
    <p:sldLayoutId id="2147483793" r:id="rId14"/>
    <p:sldLayoutId id="2147483794" r:id="rId15"/>
    <p:sldLayoutId id="2147483795" r:id="rId16"/>
  </p:sldLayoutIdLst>
  <p:txStyles>
    <p:titleStyle>
      <a:lvl1pPr algn="l" defTabSz="457200" eaLnBrk="1" hangingPunct="1" latinLnBrk="0" rtl="0">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algn="l" defTabSz="457200" eaLnBrk="1" hangingPunct="1" indent="-342900" latinLnBrk="0" marL="342900" rtl="0">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algn="l" defTabSz="457200" eaLnBrk="1" hangingPunct="1" indent="-285750" latinLnBrk="0" marL="742950" rtl="0">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algn="l" defTabSz="457200" eaLnBrk="1" hangingPunct="1" indent="-228600" latinLnBrk="0" marL="1143000" rtl="0">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algn="l" defTabSz="457200" eaLnBrk="1" hangingPunct="1" indent="-228600" latinLnBrk="0" marL="1600200" rtl="0">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algn="l" defTabSz="457200" eaLnBrk="1" hangingPunct="1" indent="-228600" latinLnBrk="0" marL="2057400" rtl="0">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algn="l" defTabSz="457200" eaLnBrk="1" hangingPunct="1" indent="-228600" latinLnBrk="0" marL="2514600" rtl="0">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algn="l" defTabSz="457200" eaLnBrk="1" hangingPunct="1" indent="-228600" latinLnBrk="0" marL="2971800" rtl="0">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algn="l" defTabSz="457200" eaLnBrk="1" hangingPunct="1" indent="-228600" latinLnBrk="0" marL="3429000" rtl="0">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algn="l" defTabSz="457200" eaLnBrk="1" hangingPunct="1" indent="-228600" latinLnBrk="0" marL="3886200" rtl="0">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algn="l" defTabSz="457200" eaLnBrk="1" hangingPunct="1" latinLnBrk="0" marL="0" rtl="0">
        <a:defRPr sz="1800" kern="1200">
          <a:solidFill>
            <a:schemeClr val="tx1"/>
          </a:solidFill>
          <a:latin typeface="+mn-lt"/>
          <a:ea typeface="+mn-ea"/>
          <a:cs typeface="+mn-cs"/>
        </a:defRPr>
      </a:lvl1pPr>
      <a:lvl2pPr algn="l" defTabSz="457200" eaLnBrk="1" hangingPunct="1" latinLnBrk="0" marL="457200" rtl="0">
        <a:defRPr sz="1800" kern="1200">
          <a:solidFill>
            <a:schemeClr val="tx1"/>
          </a:solidFill>
          <a:latin typeface="+mn-lt"/>
          <a:ea typeface="+mn-ea"/>
          <a:cs typeface="+mn-cs"/>
        </a:defRPr>
      </a:lvl2pPr>
      <a:lvl3pPr algn="l" defTabSz="457200" eaLnBrk="1" hangingPunct="1" latinLnBrk="0" marL="914400" rtl="0">
        <a:defRPr sz="1800" kern="1200">
          <a:solidFill>
            <a:schemeClr val="tx1"/>
          </a:solidFill>
          <a:latin typeface="+mn-lt"/>
          <a:ea typeface="+mn-ea"/>
          <a:cs typeface="+mn-cs"/>
        </a:defRPr>
      </a:lvl3pPr>
      <a:lvl4pPr algn="l" defTabSz="457200" eaLnBrk="1" hangingPunct="1" latinLnBrk="0" marL="1371600" rtl="0">
        <a:defRPr sz="1800" kern="1200">
          <a:solidFill>
            <a:schemeClr val="tx1"/>
          </a:solidFill>
          <a:latin typeface="+mn-lt"/>
          <a:ea typeface="+mn-ea"/>
          <a:cs typeface="+mn-cs"/>
        </a:defRPr>
      </a:lvl4pPr>
      <a:lvl5pPr algn="l" defTabSz="457200" eaLnBrk="1" hangingPunct="1" latinLnBrk="0" marL="1828800" rtl="0">
        <a:defRPr sz="1800" kern="1200">
          <a:solidFill>
            <a:schemeClr val="tx1"/>
          </a:solidFill>
          <a:latin typeface="+mn-lt"/>
          <a:ea typeface="+mn-ea"/>
          <a:cs typeface="+mn-cs"/>
        </a:defRPr>
      </a:lvl5pPr>
      <a:lvl6pPr algn="l" defTabSz="457200" eaLnBrk="1" hangingPunct="1" latinLnBrk="0" marL="2286000" rtl="0">
        <a:defRPr sz="1800" kern="1200">
          <a:solidFill>
            <a:schemeClr val="tx1"/>
          </a:solidFill>
          <a:latin typeface="+mn-lt"/>
          <a:ea typeface="+mn-ea"/>
          <a:cs typeface="+mn-cs"/>
        </a:defRPr>
      </a:lvl6pPr>
      <a:lvl7pPr algn="l" defTabSz="457200" eaLnBrk="1" hangingPunct="1" latinLnBrk="0" marL="2743200" rtl="0">
        <a:defRPr sz="1800" kern="1200">
          <a:solidFill>
            <a:schemeClr val="tx1"/>
          </a:solidFill>
          <a:latin typeface="+mn-lt"/>
          <a:ea typeface="+mn-ea"/>
          <a:cs typeface="+mn-cs"/>
        </a:defRPr>
      </a:lvl7pPr>
      <a:lvl8pPr algn="l" defTabSz="457200" eaLnBrk="1" hangingPunct="1" latinLnBrk="0" marL="3200400" rtl="0">
        <a:defRPr sz="1800" kern="1200">
          <a:solidFill>
            <a:schemeClr val="tx1"/>
          </a:solidFill>
          <a:latin typeface="+mn-lt"/>
          <a:ea typeface="+mn-ea"/>
          <a:cs typeface="+mn-cs"/>
        </a:defRPr>
      </a:lvl8pPr>
      <a:lvl9pPr algn="l" defTabSz="4572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image" Target="../media/image20.jpeg"/><Relationship Id="rId2"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5.xml"/></Relationships>
</file>

<file path=ppt/slides/_rels/slide2.xml.rels><?xml version="1.0" encoding="UTF-8" standalone="yes"?>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5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9.xml.rels><?xml version="1.0" encoding="UTF-8" standalone="yes"?>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67" name=""/>
        <p:cNvGrpSpPr/>
        <p:nvPr/>
      </p:nvGrpSpPr>
      <p:grpSpPr>
        <a:xfrm>
          <a:off x="0" y="0"/>
          <a:ext cx="0" cy="0"/>
          <a:chOff x="0" y="0"/>
          <a:chExt cx="0" cy="0"/>
        </a:xfrm>
      </p:grpSpPr>
      <p:sp>
        <p:nvSpPr>
          <p:cNvPr id="1048610" name="Title 1"/>
          <p:cNvSpPr>
            <a:spLocks noGrp="1"/>
          </p:cNvSpPr>
          <p:nvPr>
            <p:ph type="title"/>
          </p:nvPr>
        </p:nvSpPr>
        <p:spPr>
          <a:xfrm>
            <a:off x="957590" y="348965"/>
            <a:ext cx="8534400" cy="1507067"/>
          </a:xfrm>
        </p:spPr>
        <p:txBody>
          <a:bodyPr>
            <a:normAutofit/>
          </a:bodyPr>
          <a:p>
            <a:pPr algn="ctr"/>
            <a:r>
              <a:rPr dirty="0" sz="7200" lang="en-US" err="1">
                <a:solidFill>
                  <a:schemeClr val="accent6">
                    <a:lumMod val="60000"/>
                    <a:lumOff val="40000"/>
                  </a:schemeClr>
                </a:solidFill>
              </a:rPr>
              <a:t>Hackrietj</a:t>
            </a:r>
            <a:r>
              <a:rPr dirty="0" sz="7200" lang="en-US">
                <a:solidFill>
                  <a:schemeClr val="accent6">
                    <a:lumMod val="60000"/>
                    <a:lumOff val="40000"/>
                  </a:schemeClr>
                </a:solidFill>
              </a:rPr>
              <a:t> 2022</a:t>
            </a:r>
            <a:endParaRPr dirty="0" sz="7200" lang="en-IN">
              <a:solidFill>
                <a:schemeClr val="accent6">
                  <a:lumMod val="60000"/>
                  <a:lumOff val="40000"/>
                </a:schemeClr>
              </a:solidFill>
            </a:endParaRPr>
          </a:p>
        </p:txBody>
      </p:sp>
      <p:sp>
        <p:nvSpPr>
          <p:cNvPr id="1048611" name="Content Placeholder 2"/>
          <p:cNvSpPr>
            <a:spLocks noGrp="1"/>
          </p:cNvSpPr>
          <p:nvPr>
            <p:ph idx="1"/>
          </p:nvPr>
        </p:nvSpPr>
        <p:spPr>
          <a:xfrm>
            <a:off x="957590" y="2130459"/>
            <a:ext cx="6169074" cy="3939620"/>
          </a:xfrm>
        </p:spPr>
        <p:txBody>
          <a:bodyPr>
            <a:noAutofit/>
          </a:bodyPr>
          <a:p>
            <a:r>
              <a:rPr b="1" dirty="0" sz="3600" lang="en-US" u="sng"/>
              <a:t>TEAM</a:t>
            </a:r>
            <a:r>
              <a:rPr b="1" dirty="0" sz="3600" lang="en-US"/>
              <a:t>:- EVA</a:t>
            </a:r>
          </a:p>
          <a:p>
            <a:r>
              <a:rPr b="1" dirty="0" sz="3600" lang="en-US" u="sng"/>
              <a:t>IDEA</a:t>
            </a:r>
            <a:r>
              <a:rPr b="1" dirty="0" sz="3600" lang="en-US"/>
              <a:t>:- SUSTAINABLE ENERGY THROUGH ROLLING SPEED BREAKERS </a:t>
            </a:r>
            <a:endParaRPr b="1" dirty="0" sz="3600" lang="en-IN"/>
          </a:p>
        </p:txBody>
      </p:sp>
      <p:sp>
        <p:nvSpPr>
          <p:cNvPr id="1048612" name="Rectangle 3"/>
          <p:cNvSpPr/>
          <p:nvPr/>
        </p:nvSpPr>
        <p:spPr>
          <a:xfrm>
            <a:off x="7568922" y="3933858"/>
            <a:ext cx="3846136" cy="2136221"/>
          </a:xfrm>
          <a:prstGeom prst="rec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sz="2800" lang="en-US"/>
              <a:t>FROM - RAJASTHAN INSTITUTE OF ENGINNERING AND TECHNOLOGY</a:t>
            </a:r>
            <a:endParaRPr b="1" dirty="0" sz="2800" lang="en-IN"/>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grpId="0" id="5" nodeType="clickEffect" presetClass="entr" presetID="1" presetSubtype="0">
                                  <p:stCondLst>
                                    <p:cond delay="0"/>
                                  </p:stCondLst>
                                  <p:childTnLst>
                                    <p:set>
                                      <p:cBhvr>
                                        <p:cTn dur="1" fill="hold" id="6">
                                          <p:stCondLst>
                                            <p:cond delay="0"/>
                                          </p:stCondLst>
                                        </p:cTn>
                                        <p:tgtEl>
                                          <p:spTgt spid="1048610"/>
                                        </p:tgtEl>
                                        <p:attrNameLst>
                                          <p:attrName>style.visibility</p:attrName>
                                        </p:attrNameLst>
                                      </p:cBhvr>
                                      <p:to>
                                        <p:strVal val="visible"/>
                                      </p:to>
                                    </p:set>
                                  </p:childTnLst>
                                </p:cTn>
                              </p:par>
                            </p:childTnLst>
                          </p:cTn>
                        </p:par>
                      </p:childTnLst>
                    </p:cTn>
                  </p:par>
                  <p:par>
                    <p:cTn fill="hold" id="7">
                      <p:stCondLst>
                        <p:cond delay="indefinite"/>
                      </p:stCondLst>
                      <p:childTnLst>
                        <p:par>
                          <p:cTn fill="hold" id="8">
                            <p:stCondLst>
                              <p:cond delay="0"/>
                            </p:stCondLst>
                            <p:childTnLst>
                              <p:par>
                                <p:cTn fill="hold" grpId="0" id="9" nodeType="clickEffect" presetClass="entr" presetID="42" presetSubtype="0">
                                  <p:stCondLst>
                                    <p:cond delay="0"/>
                                  </p:stCondLst>
                                  <p:childTnLst>
                                    <p:set>
                                      <p:cBhvr>
                                        <p:cTn dur="1" fill="hold" id="10">
                                          <p:stCondLst>
                                            <p:cond delay="0"/>
                                          </p:stCondLst>
                                        </p:cTn>
                                        <p:tgtEl>
                                          <p:spTgt spid="1048611">
                                            <p:txEl>
                                              <p:pRg st="0" end="0"/>
                                            </p:txEl>
                                          </p:spTgt>
                                        </p:tgtEl>
                                        <p:attrNameLst>
                                          <p:attrName>style.visibility</p:attrName>
                                        </p:attrNameLst>
                                      </p:cBhvr>
                                      <p:to>
                                        <p:strVal val="visible"/>
                                      </p:to>
                                    </p:set>
                                    <p:animEffect transition="in" filter="fade">
                                      <p:cBhvr>
                                        <p:cTn dur="1000" id="11"/>
                                        <p:tgtEl>
                                          <p:spTgt spid="1048611">
                                            <p:txEl>
                                              <p:pRg st="0" end="0"/>
                                            </p:txEl>
                                          </p:spTgt>
                                        </p:tgtEl>
                                      </p:cBhvr>
                                    </p:animEffect>
                                    <p:anim calcmode="lin" valueType="num">
                                      <p:cBhvr>
                                        <p:cTn dur="1000" fill="hold" id="12"/>
                                        <p:tgtEl>
                                          <p:spTgt spid="1048611">
                                            <p:txEl>
                                              <p:pRg st="0" end="0"/>
                                            </p:txEl>
                                          </p:spTgt>
                                        </p:tgtEl>
                                        <p:attrNameLst>
                                          <p:attrName>ppt_x</p:attrName>
                                        </p:attrNameLst>
                                      </p:cBhvr>
                                      <p:tavLst>
                                        <p:tav tm="0">
                                          <p:val>
                                            <p:strVal val="#ppt_x"/>
                                          </p:val>
                                        </p:tav>
                                        <p:tav tm="100000">
                                          <p:val>
                                            <p:strVal val="#ppt_x"/>
                                          </p:val>
                                        </p:tav>
                                      </p:tavLst>
                                    </p:anim>
                                    <p:anim calcmode="lin" valueType="num">
                                      <p:cBhvr>
                                        <p:cTn dur="1000" fill="hold" id="13"/>
                                        <p:tgtEl>
                                          <p:spTgt spid="10486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fill="hold" id="14">
                      <p:stCondLst>
                        <p:cond delay="indefinite"/>
                      </p:stCondLst>
                      <p:childTnLst>
                        <p:par>
                          <p:cTn fill="hold" id="15">
                            <p:stCondLst>
                              <p:cond delay="0"/>
                            </p:stCondLst>
                            <p:childTnLst>
                              <p:par>
                                <p:cTn fill="hold" grpId="0" id="16" nodeType="clickEffect" presetClass="entr" presetID="42" presetSubtype="0">
                                  <p:stCondLst>
                                    <p:cond delay="0"/>
                                  </p:stCondLst>
                                  <p:childTnLst>
                                    <p:set>
                                      <p:cBhvr>
                                        <p:cTn dur="1" fill="hold" id="17">
                                          <p:stCondLst>
                                            <p:cond delay="0"/>
                                          </p:stCondLst>
                                        </p:cTn>
                                        <p:tgtEl>
                                          <p:spTgt spid="1048611">
                                            <p:txEl>
                                              <p:pRg st="1" end="1"/>
                                            </p:txEl>
                                          </p:spTgt>
                                        </p:tgtEl>
                                        <p:attrNameLst>
                                          <p:attrName>style.visibility</p:attrName>
                                        </p:attrNameLst>
                                      </p:cBhvr>
                                      <p:to>
                                        <p:strVal val="visible"/>
                                      </p:to>
                                    </p:set>
                                    <p:animEffect transition="in" filter="fade">
                                      <p:cBhvr>
                                        <p:cTn dur="1000" id="18"/>
                                        <p:tgtEl>
                                          <p:spTgt spid="1048611">
                                            <p:txEl>
                                              <p:pRg st="1" end="1"/>
                                            </p:txEl>
                                          </p:spTgt>
                                        </p:tgtEl>
                                      </p:cBhvr>
                                    </p:animEffect>
                                    <p:anim calcmode="lin" valueType="num">
                                      <p:cBhvr>
                                        <p:cTn dur="1000" fill="hold" id="19"/>
                                        <p:tgtEl>
                                          <p:spTgt spid="1048611">
                                            <p:txEl>
                                              <p:pRg st="1" end="1"/>
                                            </p:txEl>
                                          </p:spTgt>
                                        </p:tgtEl>
                                        <p:attrNameLst>
                                          <p:attrName>ppt_x</p:attrName>
                                        </p:attrNameLst>
                                      </p:cBhvr>
                                      <p:tavLst>
                                        <p:tav tm="0">
                                          <p:val>
                                            <p:strVal val="#ppt_x"/>
                                          </p:val>
                                        </p:tav>
                                        <p:tav tm="100000">
                                          <p:val>
                                            <p:strVal val="#ppt_x"/>
                                          </p:val>
                                        </p:tav>
                                      </p:tavLst>
                                    </p:anim>
                                    <p:anim calcmode="lin" valueType="num">
                                      <p:cBhvr>
                                        <p:cTn dur="1000" fill="hold" id="20"/>
                                        <p:tgtEl>
                                          <p:spTgt spid="10486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fill="hold" id="21">
                      <p:stCondLst>
                        <p:cond delay="indefinite"/>
                      </p:stCondLst>
                      <p:childTnLst>
                        <p:par>
                          <p:cTn fill="hold" id="22">
                            <p:stCondLst>
                              <p:cond delay="0"/>
                            </p:stCondLst>
                            <p:childTnLst>
                              <p:par>
                                <p:cTn fill="hold" grpId="0" id="23" nodeType="clickEffect" presetClass="entr" presetID="26" presetSubtype="0">
                                  <p:stCondLst>
                                    <p:cond delay="0"/>
                                  </p:stCondLst>
                                  <p:childTnLst>
                                    <p:set>
                                      <p:cBhvr>
                                        <p:cTn dur="1" fill="hold" id="24">
                                          <p:stCondLst>
                                            <p:cond delay="0"/>
                                          </p:stCondLst>
                                        </p:cTn>
                                        <p:tgtEl>
                                          <p:spTgt spid="1048612"/>
                                        </p:tgtEl>
                                        <p:attrNameLst>
                                          <p:attrName>style.visibility</p:attrName>
                                        </p:attrNameLst>
                                      </p:cBhvr>
                                      <p:to>
                                        <p:strVal val="visible"/>
                                      </p:to>
                                    </p:set>
                                    <p:animEffect transition="in" filter="wipe(down)">
                                      <p:cBhvr>
                                        <p:cTn dur="580" id="25">
                                          <p:stCondLst>
                                            <p:cond delay="0"/>
                                          </p:stCondLst>
                                        </p:cTn>
                                        <p:tgtEl>
                                          <p:spTgt spid="1048612"/>
                                        </p:tgtEl>
                                      </p:cBhvr>
                                    </p:animEffect>
                                    <p:anim calcmode="lin" valueType="num">
                                      <p:cBhvr>
                                        <p:cTn dur="1822" id="26" tmFilter="0,0; 0.14,0.36; 0.43,0.73; 0.71,0.91; 1.0,1.0">
                                          <p:stCondLst>
                                            <p:cond delay="0"/>
                                          </p:stCondLst>
                                        </p:cTn>
                                        <p:tgtEl>
                                          <p:spTgt spid="1048612"/>
                                        </p:tgtEl>
                                        <p:attrNameLst>
                                          <p:attrName>ppt_x</p:attrName>
                                        </p:attrNameLst>
                                      </p:cBhvr>
                                      <p:tavLst>
                                        <p:tav tm="0">
                                          <p:val>
                                            <p:strVal val="#ppt_x-0.25"/>
                                          </p:val>
                                        </p:tav>
                                        <p:tav tm="100000">
                                          <p:val>
                                            <p:strVal val="#ppt_x"/>
                                          </p:val>
                                        </p:tav>
                                      </p:tavLst>
                                    </p:anim>
                                    <p:anim calcmode="lin" valueType="num">
                                      <p:cBhvr>
                                        <p:cTn dur="664" id="27" tmFilter="0.0,0.0; 0.25,0.07; 0.50,0.2; 0.75,0.467; 1.0,1.0">
                                          <p:stCondLst>
                                            <p:cond delay="0"/>
                                          </p:stCondLst>
                                        </p:cTn>
                                        <p:tgtEl>
                                          <p:spTgt spid="1048612"/>
                                        </p:tgtEl>
                                        <p:attrNameLst>
                                          <p:attrName>ppt_y</p:attrName>
                                        </p:attrNameLst>
                                      </p:cBhvr>
                                      <p:tavLst>
                                        <p:tav fmla="#ppt_y-sin(pi*$)/3" tm="0">
                                          <p:val>
                                            <p:fltVal val="0.5"/>
                                          </p:val>
                                        </p:tav>
                                        <p:tav tm="100000">
                                          <p:val>
                                            <p:fltVal val="1.0"/>
                                          </p:val>
                                        </p:tav>
                                      </p:tavLst>
                                    </p:anim>
                                    <p:anim calcmode="lin" valueType="num">
                                      <p:cBhvr>
                                        <p:cTn dur="664" id="28" tmFilter="0, 0; 0.125,0.2665; 0.25,0.4; 0.375,0.465; 0.5,0.5;  0.625,0.535; 0.75,0.6; 0.875,0.7335; 1,1">
                                          <p:stCondLst>
                                            <p:cond delay="664"/>
                                          </p:stCondLst>
                                        </p:cTn>
                                        <p:tgtEl>
                                          <p:spTgt spid="1048612"/>
                                        </p:tgtEl>
                                        <p:attrNameLst>
                                          <p:attrName>ppt_y</p:attrName>
                                        </p:attrNameLst>
                                      </p:cBhvr>
                                      <p:tavLst>
                                        <p:tav fmla="#ppt_y-sin(pi*$)/9" tm="0">
                                          <p:val>
                                            <p:fltVal val="0.0"/>
                                          </p:val>
                                        </p:tav>
                                        <p:tav tm="100000">
                                          <p:val>
                                            <p:fltVal val="1.0"/>
                                          </p:val>
                                        </p:tav>
                                      </p:tavLst>
                                    </p:anim>
                                    <p:anim calcmode="lin" valueType="num">
                                      <p:cBhvr>
                                        <p:cTn dur="332" id="29" tmFilter="0, 0; 0.125,0.2665; 0.25,0.4; 0.375,0.465; 0.5,0.5;  0.625,0.535; 0.75,0.6; 0.875,0.7335; 1,1">
                                          <p:stCondLst>
                                            <p:cond delay="1324"/>
                                          </p:stCondLst>
                                        </p:cTn>
                                        <p:tgtEl>
                                          <p:spTgt spid="1048612"/>
                                        </p:tgtEl>
                                        <p:attrNameLst>
                                          <p:attrName>ppt_y</p:attrName>
                                        </p:attrNameLst>
                                      </p:cBhvr>
                                      <p:tavLst>
                                        <p:tav fmla="#ppt_y-sin(pi*$)/27" tm="0">
                                          <p:val>
                                            <p:fltVal val="0.0"/>
                                          </p:val>
                                        </p:tav>
                                        <p:tav tm="100000">
                                          <p:val>
                                            <p:fltVal val="1.0"/>
                                          </p:val>
                                        </p:tav>
                                      </p:tavLst>
                                    </p:anim>
                                    <p:anim calcmode="lin" valueType="num">
                                      <p:cBhvr>
                                        <p:cTn dur="164" id="30" tmFilter="0, 0; 0.125,0.2665; 0.25,0.4; 0.375,0.465; 0.5,0.5;  0.625,0.535; 0.75,0.6; 0.875,0.7335; 1,1">
                                          <p:stCondLst>
                                            <p:cond delay="1656"/>
                                          </p:stCondLst>
                                        </p:cTn>
                                        <p:tgtEl>
                                          <p:spTgt spid="1048612"/>
                                        </p:tgtEl>
                                        <p:attrNameLst>
                                          <p:attrName>ppt_y</p:attrName>
                                        </p:attrNameLst>
                                      </p:cBhvr>
                                      <p:tavLst>
                                        <p:tav fmla="#ppt_y-sin(pi*$)/81" tm="0">
                                          <p:val>
                                            <p:fltVal val="0.0"/>
                                          </p:val>
                                        </p:tav>
                                        <p:tav tm="100000">
                                          <p:val>
                                            <p:fltVal val="1.0"/>
                                          </p:val>
                                        </p:tav>
                                      </p:tavLst>
                                    </p:anim>
                                    <p:animScale>
                                      <p:cBhvr>
                                        <p:cTn dur="26" id="31">
                                          <p:stCondLst>
                                            <p:cond delay="650"/>
                                          </p:stCondLst>
                                        </p:cTn>
                                        <p:tgtEl>
                                          <p:spTgt spid="1048612"/>
                                        </p:tgtEl>
                                      </p:cBhvr>
                                      <p:to x="100000" y="60000"/>
                                    </p:animScale>
                                    <p:animScale>
                                      <p:cBhvr>
                                        <p:cTn decel="50000" dur="166" id="32">
                                          <p:stCondLst>
                                            <p:cond delay="676"/>
                                          </p:stCondLst>
                                        </p:cTn>
                                        <p:tgtEl>
                                          <p:spTgt spid="1048612"/>
                                        </p:tgtEl>
                                      </p:cBhvr>
                                      <p:to x="100000" y="100000"/>
                                    </p:animScale>
                                    <p:animScale>
                                      <p:cBhvr>
                                        <p:cTn dur="26" id="33">
                                          <p:stCondLst>
                                            <p:cond delay="1312"/>
                                          </p:stCondLst>
                                        </p:cTn>
                                        <p:tgtEl>
                                          <p:spTgt spid="1048612"/>
                                        </p:tgtEl>
                                      </p:cBhvr>
                                      <p:to x="100000" y="80000"/>
                                    </p:animScale>
                                    <p:animScale>
                                      <p:cBhvr>
                                        <p:cTn decel="50000" dur="166" id="34">
                                          <p:stCondLst>
                                            <p:cond delay="1338"/>
                                          </p:stCondLst>
                                        </p:cTn>
                                        <p:tgtEl>
                                          <p:spTgt spid="1048612"/>
                                        </p:tgtEl>
                                      </p:cBhvr>
                                      <p:to x="100000" y="100000"/>
                                    </p:animScale>
                                    <p:animScale>
                                      <p:cBhvr>
                                        <p:cTn dur="26" id="35">
                                          <p:stCondLst>
                                            <p:cond delay="1642"/>
                                          </p:stCondLst>
                                        </p:cTn>
                                        <p:tgtEl>
                                          <p:spTgt spid="1048612"/>
                                        </p:tgtEl>
                                      </p:cBhvr>
                                      <p:to x="100000" y="90000"/>
                                    </p:animScale>
                                    <p:animScale>
                                      <p:cBhvr>
                                        <p:cTn decel="50000" dur="166" id="36">
                                          <p:stCondLst>
                                            <p:cond delay="1668"/>
                                          </p:stCondLst>
                                        </p:cTn>
                                        <p:tgtEl>
                                          <p:spTgt spid="1048612"/>
                                        </p:tgtEl>
                                      </p:cBhvr>
                                      <p:to x="100000" y="100000"/>
                                    </p:animScale>
                                    <p:animScale>
                                      <p:cBhvr>
                                        <p:cTn dur="26" id="37">
                                          <p:stCondLst>
                                            <p:cond delay="1808"/>
                                          </p:stCondLst>
                                        </p:cTn>
                                        <p:tgtEl>
                                          <p:spTgt spid="1048612"/>
                                        </p:tgtEl>
                                      </p:cBhvr>
                                      <p:to x="100000" y="95000"/>
                                    </p:animScale>
                                    <p:animScale>
                                      <p:cBhvr>
                                        <p:cTn decel="50000" dur="166" id="38">
                                          <p:stCondLst>
                                            <p:cond delay="1834"/>
                                          </p:stCondLst>
                                        </p:cTn>
                                        <p:tgtEl>
                                          <p:spTgt spid="104861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10" grpId="0"/>
      <p:bldP spid="1048611" grpId="0" build="p"/>
      <p:bldP spid="10486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54" name=""/>
        <p:cNvGrpSpPr/>
        <p:nvPr/>
      </p:nvGrpSpPr>
      <p:grpSpPr>
        <a:xfrm>
          <a:off x="0" y="0"/>
          <a:ext cx="0" cy="0"/>
          <a:chOff x="0" y="0"/>
          <a:chExt cx="0" cy="0"/>
        </a:xfrm>
      </p:grpSpPr>
      <p:sp>
        <p:nvSpPr>
          <p:cNvPr id="1048687" name=""/>
          <p:cNvSpPr>
            <a:spLocks noGrp="1"/>
          </p:cNvSpPr>
          <p:nvPr>
            <p:ph type="title"/>
          </p:nvPr>
        </p:nvSpPr>
        <p:spPr/>
        <p:txBody>
          <a:bodyPr/>
          <a:p>
            <a:endParaRPr lang="en-IN"/>
          </a:p>
        </p:txBody>
      </p:sp>
      <p:pic>
        <p:nvPicPr>
          <p:cNvPr id="2097165" name=""/>
          <p:cNvPicPr>
            <a:picLocks/>
          </p:cNvPicPr>
          <p:nvPr/>
        </p:nvPicPr>
        <p:blipFill>
          <a:blip xmlns:r="http://schemas.openxmlformats.org/officeDocument/2006/relationships" r:embed="rId1"/>
          <a:srcRect l="0" t="-123" r="0" b="10619"/>
          <a:stretch>
            <a:fillRect/>
          </a:stretch>
        </p:blipFill>
        <p:spPr>
          <a:xfrm rot="1018">
            <a:off x="786400" y="698799"/>
            <a:ext cx="9878172" cy="5147868"/>
          </a:xfrm>
          <a:prstGeom prst="rec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56" name=""/>
        <p:cNvGrpSpPr/>
        <p:nvPr/>
      </p:nvGrpSpPr>
      <p:grpSpPr>
        <a:xfrm>
          <a:off x="0" y="0"/>
          <a:ext cx="0" cy="0"/>
          <a:chOff x="0" y="0"/>
          <a:chExt cx="0" cy="0"/>
        </a:xfrm>
      </p:grpSpPr>
      <p:pic>
        <p:nvPicPr>
          <p:cNvPr id="2097166" name=""/>
          <p:cNvPicPr>
            <a:picLocks/>
          </p:cNvPicPr>
          <p:nvPr/>
        </p:nvPicPr>
        <p:blipFill>
          <a:blip xmlns:r="http://schemas.openxmlformats.org/officeDocument/2006/relationships" r:embed="rId1"/>
          <a:srcRect l="0" t="0" r="0" b="12454"/>
          <a:stretch>
            <a:fillRect/>
          </a:stretch>
        </p:blipFill>
        <p:spPr>
          <a:xfrm rot="0">
            <a:off x="1527406" y="819446"/>
            <a:ext cx="9137188" cy="5184481"/>
          </a:xfrm>
          <a:prstGeom prst="rec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70" name=""/>
        <p:cNvGrpSpPr/>
        <p:nvPr/>
      </p:nvGrpSpPr>
      <p:grpSpPr>
        <a:xfrm>
          <a:off x="0" y="0"/>
          <a:ext cx="0" cy="0"/>
          <a:chOff x="0" y="0"/>
          <a:chExt cx="0" cy="0"/>
        </a:xfrm>
      </p:grpSpPr>
      <p:sp>
        <p:nvSpPr>
          <p:cNvPr id="1048702" name="Title 1"/>
          <p:cNvSpPr>
            <a:spLocks noGrp="1"/>
          </p:cNvSpPr>
          <p:nvPr>
            <p:ph type="title"/>
          </p:nvPr>
        </p:nvSpPr>
        <p:spPr/>
        <p:txBody>
          <a:bodyPr/>
          <a:p>
            <a:pPr algn="ctr"/>
            <a:r>
              <a:rPr dirty="0" lang="en-US"/>
              <a:t>MATHEMATICAL CALCULATION</a:t>
            </a:r>
            <a:endParaRPr dirty="0" lang="en-IN"/>
          </a:p>
        </p:txBody>
      </p:sp>
      <p:sp>
        <p:nvSpPr>
          <p:cNvPr id="1048703" name="Content Placeholder 2"/>
          <p:cNvSpPr>
            <a:spLocks noGrp="1"/>
          </p:cNvSpPr>
          <p:nvPr>
            <p:ph idx="1"/>
          </p:nvPr>
        </p:nvSpPr>
        <p:spPr/>
        <p:txBody>
          <a:bodyPr>
            <a:normAutofit fontScale="95000" lnSpcReduction="10000"/>
          </a:bodyPr>
          <a:p>
            <a:r>
              <a:rPr dirty="0" lang="en-US"/>
              <a:t>Voltage production from model: Voltage produced when 1 vehicle is passed from the speed breaker: 3V</a:t>
            </a:r>
          </a:p>
          <a:p>
            <a:r>
              <a:rPr dirty="0" lang="en-US"/>
              <a:t> Let us assume 1 vehicle is passed in 1 minute </a:t>
            </a:r>
          </a:p>
          <a:p>
            <a:r>
              <a:rPr dirty="0" lang="en-US"/>
              <a:t>Then number of vehicles passed in 1 hour: 60 Voltage </a:t>
            </a:r>
          </a:p>
          <a:p>
            <a:r>
              <a:rPr dirty="0" lang="en-US"/>
              <a:t>produce in 1 hour: 60*3=180V </a:t>
            </a:r>
          </a:p>
          <a:p>
            <a:r>
              <a:rPr dirty="0" lang="en-US"/>
              <a:t>Voltage produce in 24 hour: 180*24=4320V</a:t>
            </a:r>
          </a:p>
          <a:p>
            <a:r>
              <a:rPr dirty="0" lang="en-US"/>
              <a:t> So, it will produce 4KV voltage in 1 Day 240V voltage is sufficient for emitting 4 Bulb of 60W</a:t>
            </a:r>
            <a:endParaRPr dirty="0" lang="en-IN"/>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grpId="0" id="5" nodeType="clickEffect" presetClass="entr" presetID="45" presetSubtype="0">
                                  <p:stCondLst>
                                    <p:cond delay="0"/>
                                  </p:stCondLst>
                                  <p:childTnLst>
                                    <p:set>
                                      <p:cBhvr>
                                        <p:cTn dur="1" fill="hold" id="6">
                                          <p:stCondLst>
                                            <p:cond delay="0"/>
                                          </p:stCondLst>
                                        </p:cTn>
                                        <p:tgtEl>
                                          <p:spTgt spid="1048702"/>
                                        </p:tgtEl>
                                        <p:attrNameLst>
                                          <p:attrName>style.visibility</p:attrName>
                                        </p:attrNameLst>
                                      </p:cBhvr>
                                      <p:to>
                                        <p:strVal val="visible"/>
                                      </p:to>
                                    </p:set>
                                    <p:animEffect transition="in" filter="fade">
                                      <p:cBhvr>
                                        <p:cTn dur="2000" id="7"/>
                                        <p:tgtEl>
                                          <p:spTgt spid="1048702"/>
                                        </p:tgtEl>
                                      </p:cBhvr>
                                    </p:animEffect>
                                    <p:anim calcmode="lin" valueType="num">
                                      <p:cBhvr>
                                        <p:cTn dur="2000" fill="hold" id="8"/>
                                        <p:tgtEl>
                                          <p:spTgt spid="1048702"/>
                                        </p:tgtEl>
                                        <p:attrNameLst>
                                          <p:attrName>ppt_w</p:attrName>
                                        </p:attrNameLst>
                                      </p:cBhvr>
                                      <p:tavLst>
                                        <p:tav fmla="#ppt_w*sin(2.5*pi*$)" tm="0">
                                          <p:val>
                                            <p:fltVal val="0.0"/>
                                          </p:val>
                                        </p:tav>
                                        <p:tav tm="100000">
                                          <p:val>
                                            <p:fltVal val="1.0"/>
                                          </p:val>
                                        </p:tav>
                                      </p:tavLst>
                                    </p:anim>
                                    <p:anim calcmode="lin" valueType="num">
                                      <p:cBhvr>
                                        <p:cTn dur="2000" fill="hold" id="9"/>
                                        <p:tgtEl>
                                          <p:spTgt spid="1048702"/>
                                        </p:tgtEl>
                                        <p:attrNameLst>
                                          <p:attrName>ppt_h</p:attrName>
                                        </p:attrNameLst>
                                      </p:cBhvr>
                                      <p:tavLst>
                                        <p:tav tm="0">
                                          <p:val>
                                            <p:strVal val="#ppt_h"/>
                                          </p:val>
                                        </p:tav>
                                        <p:tav tm="100000">
                                          <p:val>
                                            <p:strVal val="#ppt_h"/>
                                          </p:val>
                                        </p:tav>
                                      </p:tavLst>
                                    </p:anim>
                                  </p:childTnLst>
                                </p:cTn>
                              </p:par>
                            </p:childTnLst>
                          </p:cTn>
                        </p:par>
                      </p:childTnLst>
                    </p:cTn>
                  </p:par>
                  <p:par>
                    <p:cTn fill="hold" id="10">
                      <p:stCondLst>
                        <p:cond delay="indefinite"/>
                      </p:stCondLst>
                      <p:childTnLst>
                        <p:par>
                          <p:cTn fill="hold" id="11">
                            <p:stCondLst>
                              <p:cond delay="0"/>
                            </p:stCondLst>
                            <p:childTnLst>
                              <p:par>
                                <p:cTn fill="hold" grpId="0" id="12" nodeType="clickEffect" presetClass="entr" presetID="2" presetSubtype="4">
                                  <p:stCondLst>
                                    <p:cond delay="0"/>
                                  </p:stCondLst>
                                  <p:childTnLst>
                                    <p:set>
                                      <p:cBhvr>
                                        <p:cTn dur="1" fill="hold" id="13">
                                          <p:stCondLst>
                                            <p:cond delay="0"/>
                                          </p:stCondLst>
                                        </p:cTn>
                                        <p:tgtEl>
                                          <p:spTgt spid="1048703">
                                            <p:txEl>
                                              <p:pRg st="0" end="0"/>
                                            </p:txEl>
                                          </p:spTgt>
                                        </p:tgtEl>
                                        <p:attrNameLst>
                                          <p:attrName>style.visibility</p:attrName>
                                        </p:attrNameLst>
                                      </p:cBhvr>
                                      <p:to>
                                        <p:strVal val="visible"/>
                                      </p:to>
                                    </p:set>
                                    <p:anim calcmode="lin" valueType="num">
                                      <p:cBhvr additive="base">
                                        <p:cTn dur="500" fill="hold" id="14"/>
                                        <p:tgtEl>
                                          <p:spTgt spid="1048703">
                                            <p:txEl>
                                              <p:pRg st="0" end="0"/>
                                            </p:txEl>
                                          </p:spTgt>
                                        </p:tgtEl>
                                        <p:attrNameLst>
                                          <p:attrName>ppt_x</p:attrName>
                                        </p:attrNameLst>
                                      </p:cBhvr>
                                      <p:tavLst>
                                        <p:tav tm="0">
                                          <p:val>
                                            <p:strVal val="#ppt_x"/>
                                          </p:val>
                                        </p:tav>
                                        <p:tav tm="100000">
                                          <p:val>
                                            <p:strVal val="#ppt_x"/>
                                          </p:val>
                                        </p:tav>
                                      </p:tavLst>
                                    </p:anim>
                                    <p:anim calcmode="lin" valueType="num">
                                      <p:cBhvr additive="base">
                                        <p:cTn dur="500" fill="hold" id="15"/>
                                        <p:tgtEl>
                                          <p:spTgt spid="104870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fill="hold" id="16">
                      <p:stCondLst>
                        <p:cond delay="indefinite"/>
                      </p:stCondLst>
                      <p:childTnLst>
                        <p:par>
                          <p:cTn fill="hold" id="17">
                            <p:stCondLst>
                              <p:cond delay="0"/>
                            </p:stCondLst>
                            <p:childTnLst>
                              <p:par>
                                <p:cTn fill="hold" grpId="0" id="18" nodeType="clickEffect" presetClass="entr" presetID="2" presetSubtype="4">
                                  <p:stCondLst>
                                    <p:cond delay="0"/>
                                  </p:stCondLst>
                                  <p:childTnLst>
                                    <p:set>
                                      <p:cBhvr>
                                        <p:cTn dur="1" fill="hold" id="19">
                                          <p:stCondLst>
                                            <p:cond delay="0"/>
                                          </p:stCondLst>
                                        </p:cTn>
                                        <p:tgtEl>
                                          <p:spTgt spid="1048703">
                                            <p:txEl>
                                              <p:pRg st="1" end="1"/>
                                            </p:txEl>
                                          </p:spTgt>
                                        </p:tgtEl>
                                        <p:attrNameLst>
                                          <p:attrName>style.visibility</p:attrName>
                                        </p:attrNameLst>
                                      </p:cBhvr>
                                      <p:to>
                                        <p:strVal val="visible"/>
                                      </p:to>
                                    </p:set>
                                    <p:anim calcmode="lin" valueType="num">
                                      <p:cBhvr additive="base">
                                        <p:cTn dur="500" fill="hold" id="20"/>
                                        <p:tgtEl>
                                          <p:spTgt spid="1048703">
                                            <p:txEl>
                                              <p:pRg st="1" end="1"/>
                                            </p:txEl>
                                          </p:spTgt>
                                        </p:tgtEl>
                                        <p:attrNameLst>
                                          <p:attrName>ppt_x</p:attrName>
                                        </p:attrNameLst>
                                      </p:cBhvr>
                                      <p:tavLst>
                                        <p:tav tm="0">
                                          <p:val>
                                            <p:strVal val="#ppt_x"/>
                                          </p:val>
                                        </p:tav>
                                        <p:tav tm="100000">
                                          <p:val>
                                            <p:strVal val="#ppt_x"/>
                                          </p:val>
                                        </p:tav>
                                      </p:tavLst>
                                    </p:anim>
                                    <p:anim calcmode="lin" valueType="num">
                                      <p:cBhvr additive="base">
                                        <p:cTn dur="500" fill="hold" id="21"/>
                                        <p:tgtEl>
                                          <p:spTgt spid="104870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fill="hold" id="22">
                      <p:stCondLst>
                        <p:cond delay="indefinite"/>
                      </p:stCondLst>
                      <p:childTnLst>
                        <p:par>
                          <p:cTn fill="hold" id="23">
                            <p:stCondLst>
                              <p:cond delay="0"/>
                            </p:stCondLst>
                            <p:childTnLst>
                              <p:par>
                                <p:cTn fill="hold" grpId="0" id="24" nodeType="clickEffect" presetClass="entr" presetID="2" presetSubtype="4">
                                  <p:stCondLst>
                                    <p:cond delay="0"/>
                                  </p:stCondLst>
                                  <p:childTnLst>
                                    <p:set>
                                      <p:cBhvr>
                                        <p:cTn dur="1" fill="hold" id="25">
                                          <p:stCondLst>
                                            <p:cond delay="0"/>
                                          </p:stCondLst>
                                        </p:cTn>
                                        <p:tgtEl>
                                          <p:spTgt spid="1048703">
                                            <p:txEl>
                                              <p:pRg st="2" end="2"/>
                                            </p:txEl>
                                          </p:spTgt>
                                        </p:tgtEl>
                                        <p:attrNameLst>
                                          <p:attrName>style.visibility</p:attrName>
                                        </p:attrNameLst>
                                      </p:cBhvr>
                                      <p:to>
                                        <p:strVal val="visible"/>
                                      </p:to>
                                    </p:set>
                                    <p:anim calcmode="lin" valueType="num">
                                      <p:cBhvr additive="base">
                                        <p:cTn dur="500" fill="hold" id="26"/>
                                        <p:tgtEl>
                                          <p:spTgt spid="1048703">
                                            <p:txEl>
                                              <p:pRg st="2" end="2"/>
                                            </p:txEl>
                                          </p:spTgt>
                                        </p:tgtEl>
                                        <p:attrNameLst>
                                          <p:attrName>ppt_x</p:attrName>
                                        </p:attrNameLst>
                                      </p:cBhvr>
                                      <p:tavLst>
                                        <p:tav tm="0">
                                          <p:val>
                                            <p:strVal val="#ppt_x"/>
                                          </p:val>
                                        </p:tav>
                                        <p:tav tm="100000">
                                          <p:val>
                                            <p:strVal val="#ppt_x"/>
                                          </p:val>
                                        </p:tav>
                                      </p:tavLst>
                                    </p:anim>
                                    <p:anim calcmode="lin" valueType="num">
                                      <p:cBhvr additive="base">
                                        <p:cTn dur="500" fill="hold" id="27"/>
                                        <p:tgtEl>
                                          <p:spTgt spid="104870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fill="hold" id="28">
                      <p:stCondLst>
                        <p:cond delay="indefinite"/>
                      </p:stCondLst>
                      <p:childTnLst>
                        <p:par>
                          <p:cTn fill="hold" id="29">
                            <p:stCondLst>
                              <p:cond delay="0"/>
                            </p:stCondLst>
                            <p:childTnLst>
                              <p:par>
                                <p:cTn fill="hold" grpId="0" id="30" nodeType="clickEffect" presetClass="entr" presetID="2" presetSubtype="4">
                                  <p:stCondLst>
                                    <p:cond delay="0"/>
                                  </p:stCondLst>
                                  <p:childTnLst>
                                    <p:set>
                                      <p:cBhvr>
                                        <p:cTn dur="1" fill="hold" id="31">
                                          <p:stCondLst>
                                            <p:cond delay="0"/>
                                          </p:stCondLst>
                                        </p:cTn>
                                        <p:tgtEl>
                                          <p:spTgt spid="1048703">
                                            <p:txEl>
                                              <p:pRg st="3" end="3"/>
                                            </p:txEl>
                                          </p:spTgt>
                                        </p:tgtEl>
                                        <p:attrNameLst>
                                          <p:attrName>style.visibility</p:attrName>
                                        </p:attrNameLst>
                                      </p:cBhvr>
                                      <p:to>
                                        <p:strVal val="visible"/>
                                      </p:to>
                                    </p:set>
                                    <p:anim calcmode="lin" valueType="num">
                                      <p:cBhvr additive="base">
                                        <p:cTn dur="500" fill="hold" id="32"/>
                                        <p:tgtEl>
                                          <p:spTgt spid="1048703">
                                            <p:txEl>
                                              <p:pRg st="3" end="3"/>
                                            </p:txEl>
                                          </p:spTgt>
                                        </p:tgtEl>
                                        <p:attrNameLst>
                                          <p:attrName>ppt_x</p:attrName>
                                        </p:attrNameLst>
                                      </p:cBhvr>
                                      <p:tavLst>
                                        <p:tav tm="0">
                                          <p:val>
                                            <p:strVal val="#ppt_x"/>
                                          </p:val>
                                        </p:tav>
                                        <p:tav tm="100000">
                                          <p:val>
                                            <p:strVal val="#ppt_x"/>
                                          </p:val>
                                        </p:tav>
                                      </p:tavLst>
                                    </p:anim>
                                    <p:anim calcmode="lin" valueType="num">
                                      <p:cBhvr additive="base">
                                        <p:cTn dur="500" fill="hold" id="33"/>
                                        <p:tgtEl>
                                          <p:spTgt spid="104870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fill="hold" id="34">
                      <p:stCondLst>
                        <p:cond delay="indefinite"/>
                      </p:stCondLst>
                      <p:childTnLst>
                        <p:par>
                          <p:cTn fill="hold" id="35">
                            <p:stCondLst>
                              <p:cond delay="0"/>
                            </p:stCondLst>
                            <p:childTnLst>
                              <p:par>
                                <p:cTn fill="hold" grpId="0" id="36" nodeType="clickEffect" presetClass="entr" presetID="2" presetSubtype="4">
                                  <p:stCondLst>
                                    <p:cond delay="0"/>
                                  </p:stCondLst>
                                  <p:childTnLst>
                                    <p:set>
                                      <p:cBhvr>
                                        <p:cTn dur="1" fill="hold" id="37">
                                          <p:stCondLst>
                                            <p:cond delay="0"/>
                                          </p:stCondLst>
                                        </p:cTn>
                                        <p:tgtEl>
                                          <p:spTgt spid="1048703">
                                            <p:txEl>
                                              <p:pRg st="4" end="4"/>
                                            </p:txEl>
                                          </p:spTgt>
                                        </p:tgtEl>
                                        <p:attrNameLst>
                                          <p:attrName>style.visibility</p:attrName>
                                        </p:attrNameLst>
                                      </p:cBhvr>
                                      <p:to>
                                        <p:strVal val="visible"/>
                                      </p:to>
                                    </p:set>
                                    <p:anim calcmode="lin" valueType="num">
                                      <p:cBhvr additive="base">
                                        <p:cTn dur="500" fill="hold" id="38"/>
                                        <p:tgtEl>
                                          <p:spTgt spid="1048703">
                                            <p:txEl>
                                              <p:pRg st="4" end="4"/>
                                            </p:txEl>
                                          </p:spTgt>
                                        </p:tgtEl>
                                        <p:attrNameLst>
                                          <p:attrName>ppt_x</p:attrName>
                                        </p:attrNameLst>
                                      </p:cBhvr>
                                      <p:tavLst>
                                        <p:tav tm="0">
                                          <p:val>
                                            <p:strVal val="#ppt_x"/>
                                          </p:val>
                                        </p:tav>
                                        <p:tav tm="100000">
                                          <p:val>
                                            <p:strVal val="#ppt_x"/>
                                          </p:val>
                                        </p:tav>
                                      </p:tavLst>
                                    </p:anim>
                                    <p:anim calcmode="lin" valueType="num">
                                      <p:cBhvr additive="base">
                                        <p:cTn dur="500" fill="hold" id="39"/>
                                        <p:tgtEl>
                                          <p:spTgt spid="104870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fill="hold" id="40">
                      <p:stCondLst>
                        <p:cond delay="indefinite"/>
                      </p:stCondLst>
                      <p:childTnLst>
                        <p:par>
                          <p:cTn fill="hold" id="41">
                            <p:stCondLst>
                              <p:cond delay="0"/>
                            </p:stCondLst>
                            <p:childTnLst>
                              <p:par>
                                <p:cTn fill="hold" grpId="0" id="42" nodeType="clickEffect" presetClass="entr" presetID="2" presetSubtype="4">
                                  <p:stCondLst>
                                    <p:cond delay="0"/>
                                  </p:stCondLst>
                                  <p:childTnLst>
                                    <p:set>
                                      <p:cBhvr>
                                        <p:cTn dur="1" fill="hold" id="43">
                                          <p:stCondLst>
                                            <p:cond delay="0"/>
                                          </p:stCondLst>
                                        </p:cTn>
                                        <p:tgtEl>
                                          <p:spTgt spid="1048703">
                                            <p:txEl>
                                              <p:pRg st="5" end="5"/>
                                            </p:txEl>
                                          </p:spTgt>
                                        </p:tgtEl>
                                        <p:attrNameLst>
                                          <p:attrName>style.visibility</p:attrName>
                                        </p:attrNameLst>
                                      </p:cBhvr>
                                      <p:to>
                                        <p:strVal val="visible"/>
                                      </p:to>
                                    </p:set>
                                    <p:anim calcmode="lin" valueType="num">
                                      <p:cBhvr additive="base">
                                        <p:cTn dur="500" fill="hold" id="44"/>
                                        <p:tgtEl>
                                          <p:spTgt spid="1048703">
                                            <p:txEl>
                                              <p:pRg st="5" end="5"/>
                                            </p:txEl>
                                          </p:spTgt>
                                        </p:tgtEl>
                                        <p:attrNameLst>
                                          <p:attrName>ppt_x</p:attrName>
                                        </p:attrNameLst>
                                      </p:cBhvr>
                                      <p:tavLst>
                                        <p:tav tm="0">
                                          <p:val>
                                            <p:strVal val="#ppt_x"/>
                                          </p:val>
                                        </p:tav>
                                        <p:tav tm="100000">
                                          <p:val>
                                            <p:strVal val="#ppt_x"/>
                                          </p:val>
                                        </p:tav>
                                      </p:tavLst>
                                    </p:anim>
                                    <p:anim calcmode="lin" valueType="num">
                                      <p:cBhvr additive="base">
                                        <p:cTn dur="500" fill="hold" id="45"/>
                                        <p:tgtEl>
                                          <p:spTgt spid="104870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02" grpId="0"/>
      <p:bldP spid="104870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84" name=""/>
        <p:cNvGrpSpPr/>
        <p:nvPr/>
      </p:nvGrpSpPr>
      <p:grpSpPr>
        <a:xfrm>
          <a:off x="0" y="0"/>
          <a:ext cx="0" cy="0"/>
          <a:chOff x="0" y="0"/>
          <a:chExt cx="0" cy="0"/>
        </a:xfrm>
      </p:grpSpPr>
      <p:sp>
        <p:nvSpPr>
          <p:cNvPr id="1048714" name="Title 1"/>
          <p:cNvSpPr>
            <a:spLocks noGrp="1"/>
          </p:cNvSpPr>
          <p:nvPr>
            <p:ph type="title"/>
          </p:nvPr>
        </p:nvSpPr>
        <p:spPr/>
        <p:txBody>
          <a:bodyPr/>
          <a:p>
            <a:pPr algn="ctr"/>
            <a:r>
              <a:rPr dirty="0" lang="en-US"/>
              <a:t>CONCLUSION</a:t>
            </a:r>
            <a:endParaRPr dirty="0" lang="en-IN"/>
          </a:p>
        </p:txBody>
      </p:sp>
      <p:sp>
        <p:nvSpPr>
          <p:cNvPr id="1048715" name="Content Placeholder 2"/>
          <p:cNvSpPr>
            <a:spLocks noGrp="1"/>
          </p:cNvSpPr>
          <p:nvPr>
            <p:ph idx="1"/>
          </p:nvPr>
        </p:nvSpPr>
        <p:spPr>
          <a:xfrm>
            <a:off x="1024127" y="1818640"/>
            <a:ext cx="9720073" cy="4023360"/>
          </a:xfrm>
        </p:spPr>
        <p:txBody>
          <a:bodyPr>
            <a:noAutofit/>
          </a:bodyPr>
          <a:p>
            <a:r>
              <a:rPr dirty="0" sz="3600" lang="en-US"/>
              <a:t>For the improvement of living standard in day to day life we require electricity. This electricity is obtained from the primary sources like coal, gases, etc. but this source is going to be reduced due to increasing population. So this project helps to overcome this problem. This project represents the new technology to generate the electricity from speed breaker. This project not only provide alternative but also provide economy to the country</a:t>
            </a:r>
            <a:endParaRPr dirty="0" sz="3600" lang="en-IN"/>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grpId="0" id="5" nodeType="clickEffect" presetClass="entr" presetID="6" presetSubtype="16">
                                  <p:stCondLst>
                                    <p:cond delay="0"/>
                                  </p:stCondLst>
                                  <p:childTnLst>
                                    <p:set>
                                      <p:cBhvr>
                                        <p:cTn dur="1" fill="hold" id="6">
                                          <p:stCondLst>
                                            <p:cond delay="0"/>
                                          </p:stCondLst>
                                        </p:cTn>
                                        <p:tgtEl>
                                          <p:spTgt spid="1048714"/>
                                        </p:tgtEl>
                                        <p:attrNameLst>
                                          <p:attrName>style.visibility</p:attrName>
                                        </p:attrNameLst>
                                      </p:cBhvr>
                                      <p:to>
                                        <p:strVal val="visible"/>
                                      </p:to>
                                    </p:set>
                                    <p:animEffect transition="in" filter="circle(in)">
                                      <p:cBhvr>
                                        <p:cTn dur="2000" id="7"/>
                                        <p:tgtEl>
                                          <p:spTgt spid="1048714"/>
                                        </p:tgtEl>
                                      </p:cBhvr>
                                    </p:animEffect>
                                  </p:childTnLst>
                                </p:cTn>
                              </p:par>
                            </p:childTnLst>
                          </p:cTn>
                        </p:par>
                      </p:childTnLst>
                    </p:cTn>
                  </p:par>
                  <p:par>
                    <p:cTn fill="hold" id="8">
                      <p:stCondLst>
                        <p:cond delay="indefinite"/>
                      </p:stCondLst>
                      <p:childTnLst>
                        <p:par>
                          <p:cTn fill="hold" id="9">
                            <p:stCondLst>
                              <p:cond delay="0"/>
                            </p:stCondLst>
                            <p:childTnLst>
                              <p:par>
                                <p:cTn fill="hold" id="10" nodeType="clickEffect" presetClass="entr" presetID="21" presetSubtype="1">
                                  <p:stCondLst>
                                    <p:cond delay="0"/>
                                  </p:stCondLst>
                                  <p:childTnLst>
                                    <p:set>
                                      <p:cBhvr>
                                        <p:cTn dur="1" fill="hold" id="11">
                                          <p:stCondLst>
                                            <p:cond delay="0"/>
                                          </p:stCondLst>
                                        </p:cTn>
                                        <p:tgtEl>
                                          <p:spTgt spid="1048715">
                                            <p:txEl>
                                              <p:pRg st="0" end="0"/>
                                            </p:txEl>
                                          </p:spTgt>
                                        </p:tgtEl>
                                        <p:attrNameLst>
                                          <p:attrName>style.visibility</p:attrName>
                                        </p:attrNameLst>
                                      </p:cBhvr>
                                      <p:to>
                                        <p:strVal val="visible"/>
                                      </p:to>
                                    </p:set>
                                    <p:animEffect transition="in" filter="wheel(1)">
                                      <p:cBhvr>
                                        <p:cTn dur="2000" id="12"/>
                                        <p:tgtEl>
                                          <p:spTgt spid="10487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05" name=""/>
        <p:cNvGrpSpPr/>
        <p:nvPr/>
      </p:nvGrpSpPr>
      <p:grpSpPr>
        <a:xfrm>
          <a:off x="0" y="0"/>
          <a:ext cx="0" cy="0"/>
          <a:chOff x="0" y="0"/>
          <a:chExt cx="0" cy="0"/>
        </a:xfrm>
      </p:grpSpPr>
      <p:sp>
        <p:nvSpPr>
          <p:cNvPr id="1048752" name="Content Placeholder 2"/>
          <p:cNvSpPr>
            <a:spLocks noGrp="1"/>
          </p:cNvSpPr>
          <p:nvPr>
            <p:ph idx="1"/>
          </p:nvPr>
        </p:nvSpPr>
        <p:spPr/>
        <p:txBody>
          <a:bodyPr>
            <a:normAutofit/>
          </a:bodyPr>
          <a:p>
            <a:r>
              <a:rPr b="1" dirty="0" sz="9600" lang="en-US" u="sng"/>
              <a:t>THANK YOU</a:t>
            </a:r>
            <a:endParaRPr b="1" dirty="0" sz="9600" lang="en-IN" u="sng"/>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grpId="0" id="5" nodeType="clickEffect" presetClass="exit" presetID="1" presetSubtype="0">
                                  <p:stCondLst>
                                    <p:cond delay="0"/>
                                  </p:stCondLst>
                                  <p:childTnLst>
                                    <p:set>
                                      <p:cBhvr>
                                        <p:cTn dur="1" fill="hold" id="6">
                                          <p:stCondLst>
                                            <p:cond delay="0"/>
                                          </p:stCondLst>
                                        </p:cTn>
                                        <p:tgtEl>
                                          <p:spTgt spid="1048752">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5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0" name=""/>
        <p:cNvGrpSpPr/>
        <p:nvPr/>
      </p:nvGrpSpPr>
      <p:grpSpPr>
        <a:xfrm>
          <a:off x="0" y="0"/>
          <a:ext cx="0" cy="0"/>
          <a:chOff x="0" y="0"/>
          <a:chExt cx="0" cy="0"/>
        </a:xfrm>
      </p:grpSpPr>
      <p:sp>
        <p:nvSpPr>
          <p:cNvPr id="1048586" name="Title 1"/>
          <p:cNvSpPr>
            <a:spLocks noGrp="1"/>
          </p:cNvSpPr>
          <p:nvPr>
            <p:ph type="title"/>
          </p:nvPr>
        </p:nvSpPr>
        <p:spPr>
          <a:xfrm>
            <a:off x="985871" y="980389"/>
            <a:ext cx="9986929" cy="1507067"/>
          </a:xfrm>
        </p:spPr>
        <p:txBody>
          <a:bodyPr>
            <a:noAutofit/>
          </a:bodyPr>
          <a:p>
            <a:pPr algn="ctr"/>
            <a:r>
              <a:rPr dirty="0" sz="5400" lang="en-US"/>
              <a:t>Power generation from speed breakers</a:t>
            </a:r>
            <a:br>
              <a:rPr dirty="0" sz="5400" lang="en-US"/>
            </a:br>
            <a:endParaRPr dirty="0" sz="5400" lang="en-IN"/>
          </a:p>
        </p:txBody>
      </p:sp>
      <p:pic>
        <p:nvPicPr>
          <p:cNvPr id="2097152" name="Content Placeholder 4"/>
          <p:cNvPicPr>
            <a:picLocks noChangeAspect="1" noGrp="1"/>
          </p:cNvPicPr>
          <p:nvPr>
            <p:ph idx="1"/>
          </p:nvPr>
        </p:nvPicPr>
        <p:blipFill>
          <a:blip xmlns:r="http://schemas.openxmlformats.org/officeDocument/2006/relationships" r:embed="rId1"/>
          <a:stretch>
            <a:fillRect/>
          </a:stretch>
        </p:blipFill>
        <p:spPr>
          <a:xfrm>
            <a:off x="918346" y="2849562"/>
            <a:ext cx="5359907" cy="3202446"/>
          </a:xfrm>
        </p:spPr>
      </p:pic>
      <p:sp>
        <p:nvSpPr>
          <p:cNvPr id="1048587" name="Rectangle 2"/>
          <p:cNvSpPr/>
          <p:nvPr/>
        </p:nvSpPr>
        <p:spPr>
          <a:xfrm>
            <a:off x="7955421" y="3572759"/>
            <a:ext cx="3733817" cy="2696067"/>
          </a:xfrm>
          <a:prstGeom prst="rec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b="1" dirty="0" lang="en-US"/>
              <a:t>TEAM MENTOR(GUIDANCE BY):-AKASH SI</a:t>
            </a:r>
            <a:r>
              <a:rPr b="1" dirty="0" lang="en-US"/>
              <a:t>R</a:t>
            </a:r>
            <a:endParaRPr altLang="en-US" lang="zh-CN"/>
          </a:p>
          <a:p>
            <a:pPr algn="ctr"/>
            <a:r>
              <a:rPr altLang="en-US" b="1" dirty="0" lang="en-US"/>
              <a:t>T</a:t>
            </a:r>
            <a:r>
              <a:rPr altLang="en-US" b="1" dirty="0" lang="en-US"/>
              <a:t>e</a:t>
            </a:r>
            <a:r>
              <a:rPr altLang="en-US" b="1" dirty="0" lang="en-US"/>
              <a:t>a</a:t>
            </a:r>
            <a:r>
              <a:rPr altLang="en-US" b="1" dirty="0" lang="en-US"/>
              <a:t>m</a:t>
            </a:r>
            <a:r>
              <a:rPr altLang="en-US" b="1" dirty="0" lang="en-US"/>
              <a:t> </a:t>
            </a:r>
            <a:r>
              <a:rPr altLang="en-US" b="1" dirty="0" lang="en-US"/>
              <a:t>l</a:t>
            </a:r>
            <a:r>
              <a:rPr altLang="en-US" b="1" dirty="0" lang="en-US"/>
              <a:t>e</a:t>
            </a:r>
            <a:r>
              <a:rPr altLang="en-US" b="1" dirty="0" lang="en-US"/>
              <a:t>a</a:t>
            </a:r>
            <a:r>
              <a:rPr altLang="en-US" b="1" dirty="0" lang="en-US"/>
              <a:t>d</a:t>
            </a:r>
            <a:r>
              <a:rPr altLang="en-US" b="1" dirty="0" lang="en-US"/>
              <a:t>e</a:t>
            </a:r>
            <a:r>
              <a:rPr altLang="en-US" b="1" dirty="0" lang="en-US"/>
              <a:t>r</a:t>
            </a:r>
            <a:r>
              <a:rPr altLang="en-US" b="1" dirty="0" lang="en-US"/>
              <a:t> </a:t>
            </a:r>
            <a:r>
              <a:rPr altLang="en-US" b="1" dirty="0" lang="en-US"/>
              <a:t>:</a:t>
            </a:r>
            <a:r>
              <a:rPr altLang="en-US" b="1" dirty="0" lang="en-US"/>
              <a:t> </a:t>
            </a:r>
            <a:r>
              <a:rPr altLang="en-US" b="1" dirty="0" lang="en-US"/>
              <a:t>-</a:t>
            </a:r>
            <a:r>
              <a:rPr altLang="en-US" b="1" dirty="0" lang="en-US"/>
              <a:t> </a:t>
            </a:r>
            <a:r>
              <a:rPr altLang="en-US" b="1" dirty="0" lang="en-US"/>
              <a:t>K</a:t>
            </a:r>
            <a:r>
              <a:rPr altLang="en-US" b="1" dirty="0" lang="en-US"/>
              <a:t>h</a:t>
            </a:r>
            <a:r>
              <a:rPr altLang="en-US" b="1" dirty="0" lang="en-US"/>
              <a:t>u</a:t>
            </a:r>
            <a:r>
              <a:rPr altLang="en-US" b="1" dirty="0" lang="en-US"/>
              <a:t>s</a:t>
            </a:r>
            <a:r>
              <a:rPr altLang="en-US" b="1" dirty="0" lang="en-US"/>
              <a:t>h</a:t>
            </a:r>
            <a:r>
              <a:rPr altLang="en-US" b="1" dirty="0" lang="en-US"/>
              <a:t>i</a:t>
            </a:r>
            <a:r>
              <a:rPr altLang="en-US" b="1" dirty="0" lang="en-US"/>
              <a:t> </a:t>
            </a:r>
            <a:r>
              <a:rPr altLang="en-US" b="1" dirty="0" lang="en-US"/>
              <a:t>C</a:t>
            </a:r>
            <a:r>
              <a:rPr altLang="en-US" b="1" dirty="0" lang="en-US"/>
              <a:t>h</a:t>
            </a:r>
            <a:r>
              <a:rPr altLang="en-US" b="1" dirty="0" lang="en-US"/>
              <a:t>o</a:t>
            </a:r>
            <a:r>
              <a:rPr altLang="en-US" b="1" dirty="0" lang="en-US"/>
              <a:t>u</a:t>
            </a:r>
            <a:r>
              <a:rPr altLang="en-US" b="1" dirty="0" lang="en-US"/>
              <a:t>dha</a:t>
            </a:r>
            <a:r>
              <a:rPr altLang="en-US" b="1" dirty="0" lang="en-US"/>
              <a:t>ry</a:t>
            </a:r>
            <a:r>
              <a:rPr altLang="en-US" b="1" dirty="0" lang="en-US"/>
              <a:t> </a:t>
            </a:r>
            <a:endParaRPr altLang="en-US" lang="zh-CN"/>
          </a:p>
          <a:p>
            <a:pPr algn="ctr"/>
            <a:endParaRPr altLang="en-US" lang="zh-CN"/>
          </a:p>
          <a:p>
            <a:pPr algn="ctr"/>
            <a:r>
              <a:rPr b="1" dirty="0" lang="en-US"/>
              <a:t>OTHER MEMBER</a:t>
            </a:r>
            <a:r>
              <a:rPr b="1" dirty="0" lang="en-US"/>
              <a:t>S</a:t>
            </a:r>
            <a:r>
              <a:rPr b="1" dirty="0" lang="en-US"/>
              <a:t> </a:t>
            </a:r>
            <a:r>
              <a:rPr b="1" dirty="0" lang="en-US"/>
              <a:t>:</a:t>
            </a:r>
            <a:r>
              <a:rPr b="1" dirty="0" lang="en-US"/>
              <a:t>-</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endParaRPr altLang="en-US" lang="zh-CN"/>
          </a:p>
          <a:p>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K</a:t>
            </a:r>
            <a:r>
              <a:rPr b="1" dirty="0" lang="en-US"/>
              <a:t>a</a:t>
            </a:r>
            <a:r>
              <a:rPr b="1" dirty="0" lang="en-US"/>
              <a:t>m</a:t>
            </a:r>
            <a:r>
              <a:rPr b="1" dirty="0" lang="en-US"/>
              <a:t>l</a:t>
            </a:r>
            <a:r>
              <a:rPr b="1" dirty="0" lang="en-US"/>
              <a:t>e</a:t>
            </a:r>
            <a:r>
              <a:rPr b="1" dirty="0" lang="en-US"/>
              <a:t>n</a:t>
            </a:r>
            <a:r>
              <a:rPr b="1" dirty="0" lang="en-US"/>
              <a:t>d</a:t>
            </a:r>
            <a:r>
              <a:rPr b="1" dirty="0" lang="en-US"/>
              <a:t>r</a:t>
            </a:r>
            <a:r>
              <a:rPr b="1" dirty="0" lang="en-US"/>
              <a:t>a</a:t>
            </a:r>
            <a:r>
              <a:rPr b="1" dirty="0" lang="en-US"/>
              <a:t> </a:t>
            </a:r>
            <a:r>
              <a:rPr b="1" dirty="0" lang="en-US"/>
              <a:t>s</a:t>
            </a:r>
            <a:r>
              <a:rPr b="1" dirty="0" lang="en-US"/>
              <a:t>i</a:t>
            </a:r>
            <a:r>
              <a:rPr b="1" dirty="0" lang="en-US"/>
              <a:t>n</a:t>
            </a:r>
            <a:r>
              <a:rPr b="1" dirty="0" lang="en-US"/>
              <a:t>g</a:t>
            </a:r>
            <a:r>
              <a:rPr b="1" dirty="0" lang="en-US"/>
              <a:t>h</a:t>
            </a:r>
            <a:r>
              <a:rPr b="1" dirty="0" lang="en-US"/>
              <a:t> </a:t>
            </a:r>
            <a:r>
              <a:rPr b="1" dirty="0" lang="en-US"/>
              <a:t>n</a:t>
            </a:r>
            <a:r>
              <a:rPr b="1" dirty="0" lang="en-US"/>
              <a:t>a</a:t>
            </a:r>
            <a:r>
              <a:rPr b="1" dirty="0" lang="en-US"/>
              <a:t>r</a:t>
            </a:r>
            <a:r>
              <a:rPr b="1" dirty="0" lang="en-US"/>
              <a:t>u</a:t>
            </a:r>
            <a:r>
              <a:rPr b="1" dirty="0" lang="en-US"/>
              <a:t>k</a:t>
            </a:r>
            <a:r>
              <a:rPr b="1" dirty="0" lang="en-US"/>
              <a:t>a</a:t>
            </a:r>
            <a:endParaRPr b="1" dirty="0" lang="en-IN"/>
          </a:p>
          <a:p>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H</a:t>
            </a:r>
            <a:r>
              <a:rPr b="1" dirty="0" lang="en-US"/>
              <a:t>a</a:t>
            </a:r>
            <a:r>
              <a:rPr b="1" dirty="0" lang="en-US"/>
              <a:t>r</a:t>
            </a:r>
            <a:r>
              <a:rPr b="1" dirty="0" lang="en-US"/>
              <a:t>s</a:t>
            </a:r>
            <a:r>
              <a:rPr b="1" dirty="0" lang="en-US"/>
              <a:t>h</a:t>
            </a:r>
            <a:r>
              <a:rPr b="1" dirty="0" lang="en-US"/>
              <a:t>i</a:t>
            </a:r>
            <a:r>
              <a:rPr b="1" dirty="0" lang="en-US"/>
              <a:t>t</a:t>
            </a:r>
            <a:r>
              <a:rPr b="1" dirty="0" lang="en-US"/>
              <a:t> </a:t>
            </a:r>
            <a:r>
              <a:rPr b="1" dirty="0" lang="en-US"/>
              <a:t>y</a:t>
            </a:r>
            <a:r>
              <a:rPr b="1" dirty="0" lang="en-US"/>
              <a:t>a</a:t>
            </a:r>
            <a:r>
              <a:rPr b="1" dirty="0" lang="en-US"/>
              <a:t>d</a:t>
            </a:r>
            <a:r>
              <a:rPr b="1" dirty="0" lang="en-US"/>
              <a:t>a</a:t>
            </a:r>
            <a:r>
              <a:rPr b="1" dirty="0" lang="en-US"/>
              <a:t>v</a:t>
            </a:r>
            <a:endParaRPr b="1" dirty="0" lang="en-IN"/>
          </a:p>
          <a:p>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 </a:t>
            </a:r>
            <a:r>
              <a:rPr b="1" dirty="0" lang="en-US"/>
              <a:t>A</a:t>
            </a:r>
            <a:r>
              <a:rPr b="1" dirty="0" lang="en-US"/>
              <a:t>k</a:t>
            </a:r>
            <a:r>
              <a:rPr b="1" dirty="0" lang="en-US"/>
              <a:t>s</a:t>
            </a:r>
            <a:r>
              <a:rPr b="1" dirty="0" lang="en-US"/>
              <a:t>h</a:t>
            </a:r>
            <a:r>
              <a:rPr b="1" dirty="0" lang="en-US"/>
              <a:t>ay</a:t>
            </a:r>
            <a:r>
              <a:rPr b="1" dirty="0" lang="en-US"/>
              <a:t> </a:t>
            </a:r>
            <a:r>
              <a:rPr b="1" dirty="0" lang="en-US"/>
              <a:t>y</a:t>
            </a:r>
            <a:r>
              <a:rPr b="1" dirty="0" lang="en-US"/>
              <a:t>a</a:t>
            </a:r>
            <a:r>
              <a:rPr b="1" dirty="0" lang="en-US"/>
              <a:t>d</a:t>
            </a:r>
            <a:r>
              <a:rPr b="1" dirty="0" lang="en-US"/>
              <a:t>a</a:t>
            </a:r>
            <a:r>
              <a:rPr b="1" dirty="0" lang="en-US"/>
              <a:t>v</a:t>
            </a:r>
            <a:endParaRPr b="1" dirty="0" lang="en-IN"/>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grpId="0" id="5" nodeType="clickEffect" presetClass="entr" presetID="2" presetSubtype="4">
                                  <p:stCondLst>
                                    <p:cond delay="0"/>
                                  </p:stCondLst>
                                  <p:childTnLst>
                                    <p:set>
                                      <p:cBhvr>
                                        <p:cTn dur="1" fill="hold" id="6">
                                          <p:stCondLst>
                                            <p:cond delay="0"/>
                                          </p:stCondLst>
                                        </p:cTn>
                                        <p:tgtEl>
                                          <p:spTgt spid="1048586"/>
                                        </p:tgtEl>
                                        <p:attrNameLst>
                                          <p:attrName>style.visibility</p:attrName>
                                        </p:attrNameLst>
                                      </p:cBhvr>
                                      <p:to>
                                        <p:strVal val="visible"/>
                                      </p:to>
                                    </p:set>
                                    <p:anim calcmode="lin" valueType="num">
                                      <p:cBhvr additive="base">
                                        <p:cTn dur="500" fill="hold" id="7"/>
                                        <p:tgtEl>
                                          <p:spTgt spid="1048586"/>
                                        </p:tgtEl>
                                        <p:attrNameLst>
                                          <p:attrName>ppt_x</p:attrName>
                                        </p:attrNameLst>
                                      </p:cBhvr>
                                      <p:tavLst>
                                        <p:tav tm="0">
                                          <p:val>
                                            <p:strVal val="#ppt_x"/>
                                          </p:val>
                                        </p:tav>
                                        <p:tav tm="100000">
                                          <p:val>
                                            <p:strVal val="#ppt_x"/>
                                          </p:val>
                                        </p:tav>
                                      </p:tavLst>
                                    </p:anim>
                                    <p:anim calcmode="lin" valueType="num">
                                      <p:cBhvr additive="base">
                                        <p:cTn dur="500" fill="hold" id="8"/>
                                        <p:tgtEl>
                                          <p:spTgt spid="1048586"/>
                                        </p:tgtEl>
                                        <p:attrNameLst>
                                          <p:attrName>ppt_y</p:attrName>
                                        </p:attrNameLst>
                                      </p:cBhvr>
                                      <p:tavLst>
                                        <p:tav tm="0">
                                          <p:val>
                                            <p:strVal val="1+#ppt_h/2"/>
                                          </p:val>
                                        </p:tav>
                                        <p:tav tm="100000">
                                          <p:val>
                                            <p:strVal val="#ppt_y"/>
                                          </p:val>
                                        </p:tav>
                                      </p:tavLst>
                                    </p:anim>
                                  </p:childTnLst>
                                </p:cTn>
                              </p:par>
                            </p:childTnLst>
                          </p:cTn>
                        </p:par>
                      </p:childTnLst>
                    </p:cTn>
                  </p:par>
                  <p:par>
                    <p:cTn fill="hold" id="9">
                      <p:stCondLst>
                        <p:cond delay="indefinite"/>
                      </p:stCondLst>
                      <p:childTnLst>
                        <p:par>
                          <p:cTn fill="hold" id="10">
                            <p:stCondLst>
                              <p:cond delay="0"/>
                            </p:stCondLst>
                            <p:childTnLst>
                              <p:par>
                                <p:cTn fill="hold" id="11" nodeType="clickEffect" presetClass="entr" presetID="42" presetSubtype="0">
                                  <p:stCondLst>
                                    <p:cond delay="0"/>
                                  </p:stCondLst>
                                  <p:childTnLst>
                                    <p:set>
                                      <p:cBhvr>
                                        <p:cTn dur="1" fill="hold" id="12">
                                          <p:stCondLst>
                                            <p:cond delay="0"/>
                                          </p:stCondLst>
                                        </p:cTn>
                                        <p:tgtEl>
                                          <p:spTgt spid="2097152"/>
                                        </p:tgtEl>
                                        <p:attrNameLst>
                                          <p:attrName>style.visibility</p:attrName>
                                        </p:attrNameLst>
                                      </p:cBhvr>
                                      <p:to>
                                        <p:strVal val="visible"/>
                                      </p:to>
                                    </p:set>
                                    <p:animEffect transition="in" filter="fade">
                                      <p:cBhvr>
                                        <p:cTn dur="1000" id="13"/>
                                        <p:tgtEl>
                                          <p:spTgt spid="2097152"/>
                                        </p:tgtEl>
                                      </p:cBhvr>
                                    </p:animEffect>
                                    <p:anim calcmode="lin" valueType="num">
                                      <p:cBhvr>
                                        <p:cTn dur="1000" fill="hold" id="14"/>
                                        <p:tgtEl>
                                          <p:spTgt spid="2097152"/>
                                        </p:tgtEl>
                                        <p:attrNameLst>
                                          <p:attrName>ppt_x</p:attrName>
                                        </p:attrNameLst>
                                      </p:cBhvr>
                                      <p:tavLst>
                                        <p:tav tm="0">
                                          <p:val>
                                            <p:strVal val="#ppt_x"/>
                                          </p:val>
                                        </p:tav>
                                        <p:tav tm="100000">
                                          <p:val>
                                            <p:strVal val="#ppt_x"/>
                                          </p:val>
                                        </p:tav>
                                      </p:tavLst>
                                    </p:anim>
                                    <p:anim calcmode="lin" valueType="num">
                                      <p:cBhvr>
                                        <p:cTn dur="1000" fill="hold" id="15"/>
                                        <p:tgtEl>
                                          <p:spTgt spid="2097152"/>
                                        </p:tgtEl>
                                        <p:attrNameLst>
                                          <p:attrName>ppt_y</p:attrName>
                                        </p:attrNameLst>
                                      </p:cBhvr>
                                      <p:tavLst>
                                        <p:tav tm="0">
                                          <p:val>
                                            <p:strVal val="#ppt_y+.1"/>
                                          </p:val>
                                        </p:tav>
                                        <p:tav tm="100000">
                                          <p:val>
                                            <p:strVal val="#ppt_y"/>
                                          </p:val>
                                        </p:tav>
                                      </p:tavLst>
                                    </p:anim>
                                  </p:childTnLst>
                                </p:cTn>
                              </p:par>
                            </p:childTnLst>
                          </p:cTn>
                        </p:par>
                      </p:childTnLst>
                    </p:cTn>
                  </p:par>
                  <p:par>
                    <p:cTn fill="hold" id="16">
                      <p:stCondLst>
                        <p:cond delay="indefinite"/>
                      </p:stCondLst>
                      <p:childTnLst>
                        <p:par>
                          <p:cTn fill="hold" id="17">
                            <p:stCondLst>
                              <p:cond delay="0"/>
                            </p:stCondLst>
                            <p:childTnLst>
                              <p:par>
                                <p:cTn fill="hold" grpId="0" id="18" nodeType="clickEffect" presetClass="entr" presetID="2" presetSubtype="4">
                                  <p:stCondLst>
                                    <p:cond delay="0"/>
                                  </p:stCondLst>
                                  <p:childTnLst>
                                    <p:set>
                                      <p:cBhvr>
                                        <p:cTn dur="1" fill="hold" id="19">
                                          <p:stCondLst>
                                            <p:cond delay="0"/>
                                          </p:stCondLst>
                                        </p:cTn>
                                        <p:tgtEl>
                                          <p:spTgt spid="1048587"/>
                                        </p:tgtEl>
                                        <p:attrNameLst>
                                          <p:attrName>style.visibility</p:attrName>
                                        </p:attrNameLst>
                                      </p:cBhvr>
                                      <p:to>
                                        <p:strVal val="visible"/>
                                      </p:to>
                                    </p:set>
                                    <p:anim calcmode="lin" valueType="num">
                                      <p:cBhvr additive="base">
                                        <p:cTn dur="500" fill="hold" id="20"/>
                                        <p:tgtEl>
                                          <p:spTgt spid="1048587"/>
                                        </p:tgtEl>
                                        <p:attrNameLst>
                                          <p:attrName>ppt_x</p:attrName>
                                        </p:attrNameLst>
                                      </p:cBhvr>
                                      <p:tavLst>
                                        <p:tav tm="0">
                                          <p:val>
                                            <p:strVal val="#ppt_x"/>
                                          </p:val>
                                        </p:tav>
                                        <p:tav tm="100000">
                                          <p:val>
                                            <p:strVal val="#ppt_x"/>
                                          </p:val>
                                        </p:tav>
                                      </p:tavLst>
                                    </p:anim>
                                    <p:anim calcmode="lin" valueType="num">
                                      <p:cBhvr additive="base">
                                        <p:cTn dur="500" fill="hold" id="21"/>
                                        <p:tgtEl>
                                          <p:spTgt spid="104858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86" grpId="0"/>
      <p:bldP spid="104858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08" name="Title 1"/>
          <p:cNvSpPr>
            <a:spLocks noGrp="1"/>
          </p:cNvSpPr>
          <p:nvPr>
            <p:ph type="title"/>
          </p:nvPr>
        </p:nvSpPr>
        <p:spPr/>
        <p:txBody>
          <a:bodyPr/>
          <a:p>
            <a:pPr algn="ctr"/>
            <a:r>
              <a:rPr dirty="0" lang="en-US"/>
              <a:t>INTRODUCTION</a:t>
            </a:r>
            <a:endParaRPr dirty="0" lang="en-IN"/>
          </a:p>
        </p:txBody>
      </p:sp>
      <p:sp>
        <p:nvSpPr>
          <p:cNvPr id="1048609" name="Content Placeholder 2"/>
          <p:cNvSpPr>
            <a:spLocks noGrp="1"/>
          </p:cNvSpPr>
          <p:nvPr>
            <p:ph idx="1"/>
          </p:nvPr>
        </p:nvSpPr>
        <p:spPr/>
        <p:txBody>
          <a:bodyPr/>
          <a:p>
            <a:r>
              <a:rPr dirty="0" lang="en-US"/>
              <a:t>Speed breaker is used for the break the speed of vehicle but in this project we use this in another way. In this traditional speed breaker is replaced by the roller </a:t>
            </a:r>
            <a:r>
              <a:rPr dirty="0" lang="en-US" err="1"/>
              <a:t>mechanism.The</a:t>
            </a:r>
            <a:r>
              <a:rPr dirty="0" lang="en-US"/>
              <a:t> concept of the rotating speed breaker is nothing but the one small step to reduce the use of conventional source of energy. In this we use roller which is connected to the gears through bearing using shaft. The bearing is used for increase speed and shaft connected to roller used for balance. The couple gears are used. One gear is connected to the shaft and another small gear is connected to the shaft of generator. Electricity is produced as speed breaker is rotate through gear.</a:t>
            </a:r>
            <a:endParaRPr dirty="0" lang="en-IN"/>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grpId="0" id="5" nodeType="clickEffect" presetClass="entr" presetID="2" presetSubtype="4">
                                  <p:stCondLst>
                                    <p:cond delay="0"/>
                                  </p:stCondLst>
                                  <p:childTnLst>
                                    <p:set>
                                      <p:cBhvr>
                                        <p:cTn dur="1" fill="hold" id="6">
                                          <p:stCondLst>
                                            <p:cond delay="0"/>
                                          </p:stCondLst>
                                        </p:cTn>
                                        <p:tgtEl>
                                          <p:spTgt spid="1048608"/>
                                        </p:tgtEl>
                                        <p:attrNameLst>
                                          <p:attrName>style.visibility</p:attrName>
                                        </p:attrNameLst>
                                      </p:cBhvr>
                                      <p:to>
                                        <p:strVal val="visible"/>
                                      </p:to>
                                    </p:set>
                                    <p:anim calcmode="lin" valueType="num">
                                      <p:cBhvr additive="base">
                                        <p:cTn dur="500" fill="hold" id="7"/>
                                        <p:tgtEl>
                                          <p:spTgt spid="1048608"/>
                                        </p:tgtEl>
                                        <p:attrNameLst>
                                          <p:attrName>ppt_x</p:attrName>
                                        </p:attrNameLst>
                                      </p:cBhvr>
                                      <p:tavLst>
                                        <p:tav tm="0">
                                          <p:val>
                                            <p:strVal val="#ppt_x"/>
                                          </p:val>
                                        </p:tav>
                                        <p:tav tm="100000">
                                          <p:val>
                                            <p:strVal val="#ppt_x"/>
                                          </p:val>
                                        </p:tav>
                                      </p:tavLst>
                                    </p:anim>
                                    <p:anim calcmode="lin" valueType="num">
                                      <p:cBhvr additive="base">
                                        <p:cTn dur="500" fill="hold" id="8"/>
                                        <p:tgtEl>
                                          <p:spTgt spid="1048608"/>
                                        </p:tgtEl>
                                        <p:attrNameLst>
                                          <p:attrName>ppt_y</p:attrName>
                                        </p:attrNameLst>
                                      </p:cBhvr>
                                      <p:tavLst>
                                        <p:tav tm="0">
                                          <p:val>
                                            <p:strVal val="1+#ppt_h/2"/>
                                          </p:val>
                                        </p:tav>
                                        <p:tav tm="100000">
                                          <p:val>
                                            <p:strVal val="#ppt_y"/>
                                          </p:val>
                                        </p:tav>
                                      </p:tavLst>
                                    </p:anim>
                                  </p:childTnLst>
                                </p:cTn>
                              </p:par>
                            </p:childTnLst>
                          </p:cTn>
                        </p:par>
                      </p:childTnLst>
                    </p:cTn>
                  </p:par>
                  <p:par>
                    <p:cTn fill="hold" id="9">
                      <p:stCondLst>
                        <p:cond delay="indefinite"/>
                      </p:stCondLst>
                      <p:childTnLst>
                        <p:par>
                          <p:cTn fill="hold" id="10">
                            <p:stCondLst>
                              <p:cond delay="0"/>
                            </p:stCondLst>
                            <p:childTnLst>
                              <p:par>
                                <p:cTn fill="hold" grpId="0" id="11" nodeType="clickEffect" presetClass="entr" presetID="26" presetSubtype="0">
                                  <p:stCondLst>
                                    <p:cond delay="0"/>
                                  </p:stCondLst>
                                  <p:childTnLst>
                                    <p:set>
                                      <p:cBhvr>
                                        <p:cTn dur="1" fill="hold" id="12">
                                          <p:stCondLst>
                                            <p:cond delay="0"/>
                                          </p:stCondLst>
                                        </p:cTn>
                                        <p:tgtEl>
                                          <p:spTgt spid="1048609">
                                            <p:txEl>
                                              <p:pRg st="0" end="0"/>
                                            </p:txEl>
                                          </p:spTgt>
                                        </p:tgtEl>
                                        <p:attrNameLst>
                                          <p:attrName>style.visibility</p:attrName>
                                        </p:attrNameLst>
                                      </p:cBhvr>
                                      <p:to>
                                        <p:strVal val="visible"/>
                                      </p:to>
                                    </p:set>
                                    <p:animEffect transition="in" filter="wipe(down)">
                                      <p:cBhvr>
                                        <p:cTn dur="580" id="13">
                                          <p:stCondLst>
                                            <p:cond delay="0"/>
                                          </p:stCondLst>
                                        </p:cTn>
                                        <p:tgtEl>
                                          <p:spTgt spid="1048609">
                                            <p:txEl>
                                              <p:pRg st="0" end="0"/>
                                            </p:txEl>
                                          </p:spTgt>
                                        </p:tgtEl>
                                      </p:cBhvr>
                                    </p:animEffect>
                                    <p:anim calcmode="lin" valueType="num">
                                      <p:cBhvr>
                                        <p:cTn dur="1822" id="14" tmFilter="0,0; 0.14,0.36; 0.43,0.73; 0.71,0.91; 1.0,1.0">
                                          <p:stCondLst>
                                            <p:cond delay="0"/>
                                          </p:stCondLst>
                                        </p:cTn>
                                        <p:tgtEl>
                                          <p:spTgt spid="1048609">
                                            <p:txEl>
                                              <p:pRg st="0" end="0"/>
                                            </p:txEl>
                                          </p:spTgt>
                                        </p:tgtEl>
                                        <p:attrNameLst>
                                          <p:attrName>ppt_x</p:attrName>
                                        </p:attrNameLst>
                                      </p:cBhvr>
                                      <p:tavLst>
                                        <p:tav tm="0">
                                          <p:val>
                                            <p:strVal val="#ppt_x-0.25"/>
                                          </p:val>
                                        </p:tav>
                                        <p:tav tm="100000">
                                          <p:val>
                                            <p:strVal val="#ppt_x"/>
                                          </p:val>
                                        </p:tav>
                                      </p:tavLst>
                                    </p:anim>
                                    <p:anim calcmode="lin" valueType="num">
                                      <p:cBhvr>
                                        <p:cTn dur="664" id="15" tmFilter="0.0,0.0; 0.25,0.07; 0.50,0.2; 0.75,0.467; 1.0,1.0">
                                          <p:stCondLst>
                                            <p:cond delay="0"/>
                                          </p:stCondLst>
                                        </p:cTn>
                                        <p:tgtEl>
                                          <p:spTgt spid="1048609">
                                            <p:txEl>
                                              <p:pRg st="0" end="0"/>
                                            </p:txEl>
                                          </p:spTgt>
                                        </p:tgtEl>
                                        <p:attrNameLst>
                                          <p:attrName>ppt_y</p:attrName>
                                        </p:attrNameLst>
                                      </p:cBhvr>
                                      <p:tavLst>
                                        <p:tav fmla="#ppt_y-sin(pi*$)/3" tm="0">
                                          <p:val>
                                            <p:fltVal val="0.5"/>
                                          </p:val>
                                        </p:tav>
                                        <p:tav tm="100000">
                                          <p:val>
                                            <p:fltVal val="1.0"/>
                                          </p:val>
                                        </p:tav>
                                      </p:tavLst>
                                    </p:anim>
                                    <p:anim calcmode="lin" valueType="num">
                                      <p:cBhvr>
                                        <p:cTn dur="664" id="16" tmFilter="0, 0; 0.125,0.2665; 0.25,0.4; 0.375,0.465; 0.5,0.5;  0.625,0.535; 0.75,0.6; 0.875,0.7335; 1,1">
                                          <p:stCondLst>
                                            <p:cond delay="664"/>
                                          </p:stCondLst>
                                        </p:cTn>
                                        <p:tgtEl>
                                          <p:spTgt spid="1048609">
                                            <p:txEl>
                                              <p:pRg st="0" end="0"/>
                                            </p:txEl>
                                          </p:spTgt>
                                        </p:tgtEl>
                                        <p:attrNameLst>
                                          <p:attrName>ppt_y</p:attrName>
                                        </p:attrNameLst>
                                      </p:cBhvr>
                                      <p:tavLst>
                                        <p:tav fmla="#ppt_y-sin(pi*$)/9" tm="0">
                                          <p:val>
                                            <p:fltVal val="0.0"/>
                                          </p:val>
                                        </p:tav>
                                        <p:tav tm="100000">
                                          <p:val>
                                            <p:fltVal val="1.0"/>
                                          </p:val>
                                        </p:tav>
                                      </p:tavLst>
                                    </p:anim>
                                    <p:anim calcmode="lin" valueType="num">
                                      <p:cBhvr>
                                        <p:cTn dur="332" id="17" tmFilter="0, 0; 0.125,0.2665; 0.25,0.4; 0.375,0.465; 0.5,0.5;  0.625,0.535; 0.75,0.6; 0.875,0.7335; 1,1">
                                          <p:stCondLst>
                                            <p:cond delay="1324"/>
                                          </p:stCondLst>
                                        </p:cTn>
                                        <p:tgtEl>
                                          <p:spTgt spid="1048609">
                                            <p:txEl>
                                              <p:pRg st="0" end="0"/>
                                            </p:txEl>
                                          </p:spTgt>
                                        </p:tgtEl>
                                        <p:attrNameLst>
                                          <p:attrName>ppt_y</p:attrName>
                                        </p:attrNameLst>
                                      </p:cBhvr>
                                      <p:tavLst>
                                        <p:tav fmla="#ppt_y-sin(pi*$)/27" tm="0">
                                          <p:val>
                                            <p:fltVal val="0.0"/>
                                          </p:val>
                                        </p:tav>
                                        <p:tav tm="100000">
                                          <p:val>
                                            <p:fltVal val="1.0"/>
                                          </p:val>
                                        </p:tav>
                                      </p:tavLst>
                                    </p:anim>
                                    <p:anim calcmode="lin" valueType="num">
                                      <p:cBhvr>
                                        <p:cTn dur="164" id="18" tmFilter="0, 0; 0.125,0.2665; 0.25,0.4; 0.375,0.465; 0.5,0.5;  0.625,0.535; 0.75,0.6; 0.875,0.7335; 1,1">
                                          <p:stCondLst>
                                            <p:cond delay="1656"/>
                                          </p:stCondLst>
                                        </p:cTn>
                                        <p:tgtEl>
                                          <p:spTgt spid="1048609">
                                            <p:txEl>
                                              <p:pRg st="0" end="0"/>
                                            </p:txEl>
                                          </p:spTgt>
                                        </p:tgtEl>
                                        <p:attrNameLst>
                                          <p:attrName>ppt_y</p:attrName>
                                        </p:attrNameLst>
                                      </p:cBhvr>
                                      <p:tavLst>
                                        <p:tav fmla="#ppt_y-sin(pi*$)/81" tm="0">
                                          <p:val>
                                            <p:fltVal val="0.0"/>
                                          </p:val>
                                        </p:tav>
                                        <p:tav tm="100000">
                                          <p:val>
                                            <p:fltVal val="1.0"/>
                                          </p:val>
                                        </p:tav>
                                      </p:tavLst>
                                    </p:anim>
                                    <p:animScale>
                                      <p:cBhvr>
                                        <p:cTn dur="26" id="19">
                                          <p:stCondLst>
                                            <p:cond delay="650"/>
                                          </p:stCondLst>
                                        </p:cTn>
                                        <p:tgtEl>
                                          <p:spTgt spid="1048609">
                                            <p:txEl>
                                              <p:pRg st="0" end="0"/>
                                            </p:txEl>
                                          </p:spTgt>
                                        </p:tgtEl>
                                      </p:cBhvr>
                                      <p:to x="100000" y="60000"/>
                                    </p:animScale>
                                    <p:animScale>
                                      <p:cBhvr>
                                        <p:cTn decel="50000" dur="166" id="20">
                                          <p:stCondLst>
                                            <p:cond delay="676"/>
                                          </p:stCondLst>
                                        </p:cTn>
                                        <p:tgtEl>
                                          <p:spTgt spid="1048609">
                                            <p:txEl>
                                              <p:pRg st="0" end="0"/>
                                            </p:txEl>
                                          </p:spTgt>
                                        </p:tgtEl>
                                      </p:cBhvr>
                                      <p:to x="100000" y="100000"/>
                                    </p:animScale>
                                    <p:animScale>
                                      <p:cBhvr>
                                        <p:cTn dur="26" id="21">
                                          <p:stCondLst>
                                            <p:cond delay="1312"/>
                                          </p:stCondLst>
                                        </p:cTn>
                                        <p:tgtEl>
                                          <p:spTgt spid="1048609">
                                            <p:txEl>
                                              <p:pRg st="0" end="0"/>
                                            </p:txEl>
                                          </p:spTgt>
                                        </p:tgtEl>
                                      </p:cBhvr>
                                      <p:to x="100000" y="80000"/>
                                    </p:animScale>
                                    <p:animScale>
                                      <p:cBhvr>
                                        <p:cTn decel="50000" dur="166" id="22">
                                          <p:stCondLst>
                                            <p:cond delay="1338"/>
                                          </p:stCondLst>
                                        </p:cTn>
                                        <p:tgtEl>
                                          <p:spTgt spid="1048609">
                                            <p:txEl>
                                              <p:pRg st="0" end="0"/>
                                            </p:txEl>
                                          </p:spTgt>
                                        </p:tgtEl>
                                      </p:cBhvr>
                                      <p:to x="100000" y="100000"/>
                                    </p:animScale>
                                    <p:animScale>
                                      <p:cBhvr>
                                        <p:cTn dur="26" id="23">
                                          <p:stCondLst>
                                            <p:cond delay="1642"/>
                                          </p:stCondLst>
                                        </p:cTn>
                                        <p:tgtEl>
                                          <p:spTgt spid="1048609">
                                            <p:txEl>
                                              <p:pRg st="0" end="0"/>
                                            </p:txEl>
                                          </p:spTgt>
                                        </p:tgtEl>
                                      </p:cBhvr>
                                      <p:to x="100000" y="90000"/>
                                    </p:animScale>
                                    <p:animScale>
                                      <p:cBhvr>
                                        <p:cTn decel="50000" dur="166" id="24">
                                          <p:stCondLst>
                                            <p:cond delay="1668"/>
                                          </p:stCondLst>
                                        </p:cTn>
                                        <p:tgtEl>
                                          <p:spTgt spid="1048609">
                                            <p:txEl>
                                              <p:pRg st="0" end="0"/>
                                            </p:txEl>
                                          </p:spTgt>
                                        </p:tgtEl>
                                      </p:cBhvr>
                                      <p:to x="100000" y="100000"/>
                                    </p:animScale>
                                    <p:animScale>
                                      <p:cBhvr>
                                        <p:cTn dur="26" id="25">
                                          <p:stCondLst>
                                            <p:cond delay="1808"/>
                                          </p:stCondLst>
                                        </p:cTn>
                                        <p:tgtEl>
                                          <p:spTgt spid="1048609">
                                            <p:txEl>
                                              <p:pRg st="0" end="0"/>
                                            </p:txEl>
                                          </p:spTgt>
                                        </p:tgtEl>
                                      </p:cBhvr>
                                      <p:to x="100000" y="95000"/>
                                    </p:animScale>
                                    <p:animScale>
                                      <p:cBhvr>
                                        <p:cTn decel="50000" dur="166" id="26">
                                          <p:stCondLst>
                                            <p:cond delay="1834"/>
                                          </p:stCondLst>
                                        </p:cTn>
                                        <p:tgtEl>
                                          <p:spTgt spid="1048609">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08" grpId="0"/>
      <p:bldP spid="1048609"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p:sp>
        <p:nvSpPr>
          <p:cNvPr id="1048613" name="Title 1"/>
          <p:cNvSpPr>
            <a:spLocks noGrp="1"/>
          </p:cNvSpPr>
          <p:nvPr>
            <p:ph type="title"/>
          </p:nvPr>
        </p:nvSpPr>
        <p:spPr>
          <a:xfrm>
            <a:off x="948163" y="198136"/>
            <a:ext cx="8534400" cy="1507067"/>
          </a:xfrm>
        </p:spPr>
        <p:txBody>
          <a:bodyPr/>
          <a:p>
            <a:pPr algn="ctr"/>
            <a:r>
              <a:rPr dirty="0" lang="en-US"/>
              <a:t>EQUIPMENT REQUIRED</a:t>
            </a:r>
            <a:endParaRPr dirty="0" lang="en-IN"/>
          </a:p>
        </p:txBody>
      </p:sp>
      <p:sp>
        <p:nvSpPr>
          <p:cNvPr id="1048614" name="Content Placeholder 2"/>
          <p:cNvSpPr>
            <a:spLocks noGrp="1"/>
          </p:cNvSpPr>
          <p:nvPr>
            <p:ph idx="1"/>
          </p:nvPr>
        </p:nvSpPr>
        <p:spPr>
          <a:xfrm>
            <a:off x="948163" y="2212942"/>
            <a:ext cx="8534400" cy="3615267"/>
          </a:xfrm>
        </p:spPr>
        <p:txBody>
          <a:bodyPr>
            <a:noAutofit/>
          </a:bodyPr>
          <a:p>
            <a:r>
              <a:rPr dirty="0" sz="1600" lang="en-US">
                <a:solidFill>
                  <a:schemeClr val="bg1"/>
                </a:solidFill>
              </a:rPr>
              <a:t>A. GEARS This is positive power transmission device with definite velocity ratio. It is preferred for adjusting some linear misalignment. It should have high wear and tear, </a:t>
            </a:r>
            <a:r>
              <a:rPr dirty="0" sz="1600" lang="en-US" err="1">
                <a:solidFill>
                  <a:schemeClr val="bg1"/>
                </a:solidFill>
              </a:rPr>
              <a:t>shockabsorbing</a:t>
            </a:r>
            <a:r>
              <a:rPr dirty="0" sz="1600" lang="en-US">
                <a:solidFill>
                  <a:schemeClr val="bg1"/>
                </a:solidFill>
              </a:rPr>
              <a:t> capacity </a:t>
            </a:r>
          </a:p>
          <a:p>
            <a:r>
              <a:rPr dirty="0" sz="1600" lang="en-US">
                <a:solidFill>
                  <a:schemeClr val="bg1"/>
                </a:solidFill>
              </a:rPr>
              <a:t>B. Bearing This is a device which is used for the increasing the speed. The Shaft is placed in this device for rolling motion. They reduce the friction and transmit the motion effectively.</a:t>
            </a:r>
          </a:p>
          <a:p>
            <a:r>
              <a:rPr dirty="0" sz="1600" lang="en-US">
                <a:solidFill>
                  <a:schemeClr val="bg1"/>
                </a:solidFill>
              </a:rPr>
              <a:t> C. Motor It is a device, which converts mechanical energy into electrical energy. The generator uses rotating coils of wire and magnetic fields to convert mechanical rotation into a pulsing direct electric current through “Faraday’s law of electromagnetic induction”. </a:t>
            </a:r>
          </a:p>
          <a:p>
            <a:r>
              <a:rPr dirty="0" sz="1600" lang="en-US">
                <a:solidFill>
                  <a:schemeClr val="bg1"/>
                </a:solidFill>
              </a:rPr>
              <a:t>D. Roller (speed breaker) It is the material which is used for the speed breaker. When the tires of vehicle are impact or pass over the roller then it will rotate and produce energy. The material used for the speed breaker as roller is MS</a:t>
            </a:r>
          </a:p>
          <a:p>
            <a:r>
              <a:rPr dirty="0" sz="1600" lang="en-US">
                <a:solidFill>
                  <a:schemeClr val="bg1"/>
                </a:solidFill>
              </a:rPr>
              <a:t> E. Shaft It is the material which is used to connect the roller on this shaft and to rotate the roller(speed breaker).This material is made of steel bar or MS bar. When wheel of vehicle is impact on the speed breaker the shaft connected to this roller is also rotate</a:t>
            </a:r>
            <a:endParaRPr dirty="0" sz="1600" lang="en-IN">
              <a:solidFill>
                <a:schemeClr val="bg1"/>
              </a:solidFill>
            </a:endParaRPr>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grpId="0" id="5" nodeType="clickEffect" presetClass="entr" presetID="10" presetSubtype="0">
                                  <p:stCondLst>
                                    <p:cond delay="0"/>
                                  </p:stCondLst>
                                  <p:childTnLst>
                                    <p:set>
                                      <p:cBhvr>
                                        <p:cTn dur="1" fill="hold" id="6">
                                          <p:stCondLst>
                                            <p:cond delay="0"/>
                                          </p:stCondLst>
                                        </p:cTn>
                                        <p:tgtEl>
                                          <p:spTgt spid="1048613"/>
                                        </p:tgtEl>
                                        <p:attrNameLst>
                                          <p:attrName>style.visibility</p:attrName>
                                        </p:attrNameLst>
                                      </p:cBhvr>
                                      <p:to>
                                        <p:strVal val="visible"/>
                                      </p:to>
                                    </p:set>
                                    <p:animEffect transition="in" filter="fade">
                                      <p:cBhvr>
                                        <p:cTn dur="500" id="7"/>
                                        <p:tgtEl>
                                          <p:spTgt spid="1048613"/>
                                        </p:tgtEl>
                                      </p:cBhvr>
                                    </p:animEffect>
                                  </p:childTnLst>
                                </p:cTn>
                              </p:par>
                            </p:childTnLst>
                          </p:cTn>
                        </p:par>
                      </p:childTnLst>
                    </p:cTn>
                  </p:par>
                  <p:par>
                    <p:cTn fill="hold" id="8">
                      <p:stCondLst>
                        <p:cond delay="indefinite"/>
                      </p:stCondLst>
                      <p:childTnLst>
                        <p:par>
                          <p:cTn fill="hold" id="9">
                            <p:stCondLst>
                              <p:cond delay="0"/>
                            </p:stCondLst>
                            <p:childTnLst>
                              <p:par>
                                <p:cTn fill="hold" grpId="0" id="10" nodeType="clickEffect" presetClass="entr" presetID="1" presetSubtype="0">
                                  <p:stCondLst>
                                    <p:cond delay="0"/>
                                  </p:stCondLst>
                                  <p:childTnLst>
                                    <p:set>
                                      <p:cBhvr>
                                        <p:cTn dur="1" fill="hold" id="11">
                                          <p:stCondLst>
                                            <p:cond delay="0"/>
                                          </p:stCondLst>
                                        </p:cTn>
                                        <p:tgtEl>
                                          <p:spTgt spid="1048614">
                                            <p:txEl>
                                              <p:pRg st="0" end="0"/>
                                            </p:txEl>
                                          </p:spTgt>
                                        </p:tgtEl>
                                        <p:attrNameLst>
                                          <p:attrName>style.visibility</p:attrName>
                                        </p:attrNameLst>
                                      </p:cBhvr>
                                      <p:to>
                                        <p:strVal val="visible"/>
                                      </p:to>
                                    </p:set>
                                  </p:childTnLst>
                                </p:cTn>
                              </p:par>
                            </p:childTnLst>
                          </p:cTn>
                        </p:par>
                      </p:childTnLst>
                    </p:cTn>
                  </p:par>
                  <p:par>
                    <p:cTn fill="hold" id="12">
                      <p:stCondLst>
                        <p:cond delay="indefinite"/>
                      </p:stCondLst>
                      <p:childTnLst>
                        <p:par>
                          <p:cTn fill="hold" id="13">
                            <p:stCondLst>
                              <p:cond delay="0"/>
                            </p:stCondLst>
                            <p:childTnLst>
                              <p:par>
                                <p:cTn fill="hold" grpId="0" id="14" nodeType="clickEffect" presetClass="entr" presetID="1" presetSubtype="0">
                                  <p:stCondLst>
                                    <p:cond delay="0"/>
                                  </p:stCondLst>
                                  <p:childTnLst>
                                    <p:set>
                                      <p:cBhvr>
                                        <p:cTn dur="1" fill="hold" id="15">
                                          <p:stCondLst>
                                            <p:cond delay="0"/>
                                          </p:stCondLst>
                                        </p:cTn>
                                        <p:tgtEl>
                                          <p:spTgt spid="1048614">
                                            <p:txEl>
                                              <p:pRg st="1" end="1"/>
                                            </p:txEl>
                                          </p:spTgt>
                                        </p:tgtEl>
                                        <p:attrNameLst>
                                          <p:attrName>style.visibility</p:attrName>
                                        </p:attrNameLst>
                                      </p:cBhvr>
                                      <p:to>
                                        <p:strVal val="visible"/>
                                      </p:to>
                                    </p:set>
                                  </p:childTnLst>
                                </p:cTn>
                              </p:par>
                            </p:childTnLst>
                          </p:cTn>
                        </p:par>
                      </p:childTnLst>
                    </p:cTn>
                  </p:par>
                  <p:par>
                    <p:cTn fill="hold" id="16">
                      <p:stCondLst>
                        <p:cond delay="indefinite"/>
                      </p:stCondLst>
                      <p:childTnLst>
                        <p:par>
                          <p:cTn fill="hold" id="17">
                            <p:stCondLst>
                              <p:cond delay="0"/>
                            </p:stCondLst>
                            <p:childTnLst>
                              <p:par>
                                <p:cTn fill="hold" grpId="0" id="18" nodeType="clickEffect" presetClass="entr" presetID="1" presetSubtype="0">
                                  <p:stCondLst>
                                    <p:cond delay="0"/>
                                  </p:stCondLst>
                                  <p:childTnLst>
                                    <p:set>
                                      <p:cBhvr>
                                        <p:cTn dur="1" fill="hold" id="19">
                                          <p:stCondLst>
                                            <p:cond delay="0"/>
                                          </p:stCondLst>
                                        </p:cTn>
                                        <p:tgtEl>
                                          <p:spTgt spid="1048614">
                                            <p:txEl>
                                              <p:pRg st="2" end="2"/>
                                            </p:txEl>
                                          </p:spTgt>
                                        </p:tgtEl>
                                        <p:attrNameLst>
                                          <p:attrName>style.visibility</p:attrName>
                                        </p:attrNameLst>
                                      </p:cBhvr>
                                      <p:to>
                                        <p:strVal val="visible"/>
                                      </p:to>
                                    </p:set>
                                  </p:childTnLst>
                                </p:cTn>
                              </p:par>
                            </p:childTnLst>
                          </p:cTn>
                        </p:par>
                      </p:childTnLst>
                    </p:cTn>
                  </p:par>
                  <p:par>
                    <p:cTn fill="hold" id="20">
                      <p:stCondLst>
                        <p:cond delay="indefinite"/>
                      </p:stCondLst>
                      <p:childTnLst>
                        <p:par>
                          <p:cTn fill="hold" id="21">
                            <p:stCondLst>
                              <p:cond delay="0"/>
                            </p:stCondLst>
                            <p:childTnLst>
                              <p:par>
                                <p:cTn fill="hold" grpId="0" id="22" nodeType="clickEffect" presetClass="entr" presetID="1" presetSubtype="0">
                                  <p:stCondLst>
                                    <p:cond delay="0"/>
                                  </p:stCondLst>
                                  <p:childTnLst>
                                    <p:set>
                                      <p:cBhvr>
                                        <p:cTn dur="1" fill="hold" id="23">
                                          <p:stCondLst>
                                            <p:cond delay="0"/>
                                          </p:stCondLst>
                                        </p:cTn>
                                        <p:tgtEl>
                                          <p:spTgt spid="1048614">
                                            <p:txEl>
                                              <p:pRg st="3" end="3"/>
                                            </p:txEl>
                                          </p:spTgt>
                                        </p:tgtEl>
                                        <p:attrNameLst>
                                          <p:attrName>style.visibility</p:attrName>
                                        </p:attrNameLst>
                                      </p:cBhvr>
                                      <p:to>
                                        <p:strVal val="visible"/>
                                      </p:to>
                                    </p:set>
                                  </p:childTnLst>
                                </p:cTn>
                              </p:par>
                            </p:childTnLst>
                          </p:cTn>
                        </p:par>
                      </p:childTnLst>
                    </p:cTn>
                  </p:par>
                  <p:par>
                    <p:cTn fill="hold" id="24">
                      <p:stCondLst>
                        <p:cond delay="indefinite"/>
                      </p:stCondLst>
                      <p:childTnLst>
                        <p:par>
                          <p:cTn fill="hold" id="25">
                            <p:stCondLst>
                              <p:cond delay="0"/>
                            </p:stCondLst>
                            <p:childTnLst>
                              <p:par>
                                <p:cTn fill="hold" grpId="0" id="26" nodeType="clickEffect" presetClass="entr" presetID="1" presetSubtype="0">
                                  <p:stCondLst>
                                    <p:cond delay="0"/>
                                  </p:stCondLst>
                                  <p:childTnLst>
                                    <p:set>
                                      <p:cBhvr>
                                        <p:cTn dur="1" fill="hold" id="27">
                                          <p:stCondLst>
                                            <p:cond delay="0"/>
                                          </p:stCondLst>
                                        </p:cTn>
                                        <p:tgtEl>
                                          <p:spTgt spid="104861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13" grpId="0"/>
      <p:bldP spid="104861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88" name=""/>
        <p:cNvGrpSpPr/>
        <p:nvPr/>
      </p:nvGrpSpPr>
      <p:grpSpPr>
        <a:xfrm>
          <a:off x="0" y="0"/>
          <a:ext cx="0" cy="0"/>
          <a:chOff x="0" y="0"/>
          <a:chExt cx="0" cy="0"/>
        </a:xfrm>
      </p:grpSpPr>
      <p:sp>
        <p:nvSpPr>
          <p:cNvPr id="1048633" name="Title 1"/>
          <p:cNvSpPr>
            <a:spLocks noGrp="1"/>
          </p:cNvSpPr>
          <p:nvPr>
            <p:ph type="title"/>
          </p:nvPr>
        </p:nvSpPr>
        <p:spPr/>
        <p:txBody>
          <a:bodyPr/>
          <a:p>
            <a:pPr algn="ctr"/>
            <a:r>
              <a:rPr dirty="0" lang="en-US"/>
              <a:t>WORKING PRINCIPLE</a:t>
            </a:r>
            <a:endParaRPr dirty="0" lang="en-IN"/>
          </a:p>
        </p:txBody>
      </p:sp>
      <p:sp>
        <p:nvSpPr>
          <p:cNvPr id="1048634" name="Content Placeholder 2"/>
          <p:cNvSpPr>
            <a:spLocks noGrp="1"/>
          </p:cNvSpPr>
          <p:nvPr>
            <p:ph idx="1"/>
          </p:nvPr>
        </p:nvSpPr>
        <p:spPr>
          <a:xfrm>
            <a:off x="375676" y="1270000"/>
            <a:ext cx="8596668" cy="3880773"/>
          </a:xfrm>
        </p:spPr>
        <p:txBody>
          <a:bodyPr>
            <a:noAutofit/>
          </a:bodyPr>
          <a:p>
            <a:pPr algn="just"/>
            <a:r>
              <a:rPr b="0" dirty="0" sz="1400" i="0" lang="en-US">
                <a:solidFill>
                  <a:srgbClr val="000000"/>
                </a:solidFill>
                <a:effectLst/>
                <a:latin typeface="Lato" panose="020B0604020202020204" pitchFamily="34" charset="0"/>
              </a:rPr>
              <a:t>The bearing is provided in order to permit the relative motion between the shafts. In this way vertical motion is to be converted </a:t>
            </a:r>
            <a:r>
              <a:rPr b="0" dirty="0" sz="1400" i="0" lang="en-US" err="1">
                <a:solidFill>
                  <a:srgbClr val="000000"/>
                </a:solidFill>
                <a:effectLst/>
                <a:latin typeface="Lato" panose="020B0604020202020204" pitchFamily="34" charset="0"/>
              </a:rPr>
              <a:t>intorotational</a:t>
            </a:r>
            <a:r>
              <a:rPr b="0" dirty="0" sz="1400" i="0" lang="en-US">
                <a:solidFill>
                  <a:srgbClr val="000000"/>
                </a:solidFill>
                <a:effectLst/>
                <a:latin typeface="Lato" panose="020B0604020202020204" pitchFamily="34" charset="0"/>
              </a:rPr>
              <a:t> motion. The one end of the shaft will be fixed with the help bearing. The working of this speed breaker arrangement for producing electricity is very simple. The ball bearings are connected in one side of roller in this project. At one side ball bearing is used to make the linear and smooth rotation of roller. At the second side synchronous AC motor has been</a:t>
            </a:r>
            <a:r>
              <a:rPr dirty="0" sz="1400" lang="en-US">
                <a:solidFill>
                  <a:srgbClr val="000000"/>
                </a:solidFill>
                <a:latin typeface="Lato" panose="020B0604020202020204" pitchFamily="34" charset="0"/>
              </a:rPr>
              <a:t> </a:t>
            </a:r>
            <a:r>
              <a:rPr b="0" dirty="0" sz="1400" i="0" lang="en-US">
                <a:solidFill>
                  <a:srgbClr val="000000"/>
                </a:solidFill>
                <a:effectLst/>
                <a:latin typeface="Lato" panose="020B0604020202020204" pitchFamily="34" charset="0"/>
              </a:rPr>
              <a:t>connected through mechanical coupling. As the roller rotates because of vehicle motor also starts to rotate due to which electricity is being produced. . The speed breaker on a busy road will be lifted to some height from one side and fixed to the road from other side. There are a large number of automobiles running on the road. These automobiles go over a number of speed breakers present on the road. The vehicle is having a variety of weight like trucks, buses, cars, and two wheelers therefore whenever they are passing over a speed breaker a lot of energy is wasted. So when the vehicle will come on the speed breaker, electricity produced by motor which acts as a generator because it get rotated linearly with the speed breaker due to coupling of speed breaker with motor shaft.</a:t>
            </a:r>
          </a:p>
          <a:p>
            <a:pPr algn="just"/>
            <a:r>
              <a:rPr b="0" dirty="0" sz="1400" i="0" lang="en-US">
                <a:solidFill>
                  <a:srgbClr val="000000"/>
                </a:solidFill>
                <a:effectLst/>
                <a:latin typeface="Lato" panose="020B0604020202020204" pitchFamily="34" charset="0"/>
              </a:rPr>
              <a:t>This D.C. voltage is stored to the lead 12-volt battery. This arrangement is fitted in highways; the complete arrangement is kept inside the floor level except the speed brake arrangement. Here we are making speed breaker, when a vehicle crosses the speed breaker the speed breaker will rotate on the basis of weight and the speed of the vehicle. That output of stepper motor voltage is given to the application which being implemented such as street light and traffic light. The produced voltage can also be given to the battery to store the electricity. Through battery we give supply to the port of microcontroller through which traffic light operates. Then the output of the battery is used to lighten the street lamps on the road. Now during daytime we </a:t>
            </a:r>
            <a:r>
              <a:rPr b="0" dirty="0" sz="1400" i="0" lang="en-US" err="1">
                <a:solidFill>
                  <a:srgbClr val="000000"/>
                </a:solidFill>
                <a:effectLst/>
                <a:latin typeface="Lato" panose="020B0604020202020204" pitchFamily="34" charset="0"/>
              </a:rPr>
              <a:t>dont</a:t>
            </a:r>
            <a:r>
              <a:rPr b="0" dirty="0" sz="1400" i="0" lang="en-US">
                <a:solidFill>
                  <a:srgbClr val="000000"/>
                </a:solidFill>
                <a:effectLst/>
                <a:latin typeface="Lato" panose="020B0604020202020204" pitchFamily="34" charset="0"/>
              </a:rPr>
              <a:t> need electricity for lightening the street lamps so we are using a control switch which is manually operated .The control switch is connected by wire to the output of the battery. The control switch has ON/OFF mechanism which allows the current to flow when needed.</a:t>
            </a:r>
          </a:p>
          <a:p>
            <a:endParaRPr dirty="0" sz="1400" lang="en-IN"/>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grpId="0" id="5" nodeType="clickEffect" presetClass="entr" presetID="2" presetSubtype="4">
                                  <p:stCondLst>
                                    <p:cond delay="0"/>
                                  </p:stCondLst>
                                  <p:childTnLst>
                                    <p:set>
                                      <p:cBhvr>
                                        <p:cTn dur="1" fill="hold" id="6">
                                          <p:stCondLst>
                                            <p:cond delay="0"/>
                                          </p:stCondLst>
                                        </p:cTn>
                                        <p:tgtEl>
                                          <p:spTgt spid="1048633"/>
                                        </p:tgtEl>
                                        <p:attrNameLst>
                                          <p:attrName>style.visibility</p:attrName>
                                        </p:attrNameLst>
                                      </p:cBhvr>
                                      <p:to>
                                        <p:strVal val="visible"/>
                                      </p:to>
                                    </p:set>
                                    <p:anim calcmode="lin" valueType="num">
                                      <p:cBhvr additive="base">
                                        <p:cTn dur="500" fill="hold" id="7"/>
                                        <p:tgtEl>
                                          <p:spTgt spid="1048633"/>
                                        </p:tgtEl>
                                        <p:attrNameLst>
                                          <p:attrName>ppt_x</p:attrName>
                                        </p:attrNameLst>
                                      </p:cBhvr>
                                      <p:tavLst>
                                        <p:tav tm="0">
                                          <p:val>
                                            <p:strVal val="#ppt_x"/>
                                          </p:val>
                                        </p:tav>
                                        <p:tav tm="100000">
                                          <p:val>
                                            <p:strVal val="#ppt_x"/>
                                          </p:val>
                                        </p:tav>
                                      </p:tavLst>
                                    </p:anim>
                                    <p:anim calcmode="lin" valueType="num">
                                      <p:cBhvr additive="base">
                                        <p:cTn dur="500" fill="hold" id="8"/>
                                        <p:tgtEl>
                                          <p:spTgt spid="1048633"/>
                                        </p:tgtEl>
                                        <p:attrNameLst>
                                          <p:attrName>ppt_y</p:attrName>
                                        </p:attrNameLst>
                                      </p:cBhvr>
                                      <p:tavLst>
                                        <p:tav tm="0">
                                          <p:val>
                                            <p:strVal val="1+#ppt_h/2"/>
                                          </p:val>
                                        </p:tav>
                                        <p:tav tm="100000">
                                          <p:val>
                                            <p:strVal val="#ppt_y"/>
                                          </p:val>
                                        </p:tav>
                                      </p:tavLst>
                                    </p:anim>
                                  </p:childTnLst>
                                </p:cTn>
                              </p:par>
                            </p:childTnLst>
                          </p:cTn>
                        </p:par>
                      </p:childTnLst>
                    </p:cTn>
                  </p:par>
                  <p:par>
                    <p:cTn fill="hold" id="9">
                      <p:stCondLst>
                        <p:cond delay="indefinite"/>
                      </p:stCondLst>
                      <p:childTnLst>
                        <p:par>
                          <p:cTn fill="hold" id="10">
                            <p:stCondLst>
                              <p:cond delay="0"/>
                            </p:stCondLst>
                            <p:childTnLst>
                              <p:par>
                                <p:cTn fill="hold" grpId="0" id="11" nodeType="clickEffect" presetClass="entr" presetID="42" presetSubtype="0">
                                  <p:stCondLst>
                                    <p:cond delay="0"/>
                                  </p:stCondLst>
                                  <p:childTnLst>
                                    <p:set>
                                      <p:cBhvr>
                                        <p:cTn dur="1" fill="hold" id="12">
                                          <p:stCondLst>
                                            <p:cond delay="0"/>
                                          </p:stCondLst>
                                        </p:cTn>
                                        <p:tgtEl>
                                          <p:spTgt spid="1048634">
                                            <p:txEl>
                                              <p:pRg st="0" end="0"/>
                                            </p:txEl>
                                          </p:spTgt>
                                        </p:tgtEl>
                                        <p:attrNameLst>
                                          <p:attrName>style.visibility</p:attrName>
                                        </p:attrNameLst>
                                      </p:cBhvr>
                                      <p:to>
                                        <p:strVal val="visible"/>
                                      </p:to>
                                    </p:set>
                                    <p:animEffect transition="in" filter="fade">
                                      <p:cBhvr>
                                        <p:cTn dur="1000" id="13"/>
                                        <p:tgtEl>
                                          <p:spTgt spid="1048634">
                                            <p:txEl>
                                              <p:pRg st="0" end="0"/>
                                            </p:txEl>
                                          </p:spTgt>
                                        </p:tgtEl>
                                      </p:cBhvr>
                                    </p:animEffect>
                                    <p:anim calcmode="lin" valueType="num">
                                      <p:cBhvr>
                                        <p:cTn dur="1000" fill="hold" id="14"/>
                                        <p:tgtEl>
                                          <p:spTgt spid="1048634">
                                            <p:txEl>
                                              <p:pRg st="0" end="0"/>
                                            </p:txEl>
                                          </p:spTgt>
                                        </p:tgtEl>
                                        <p:attrNameLst>
                                          <p:attrName>ppt_x</p:attrName>
                                        </p:attrNameLst>
                                      </p:cBhvr>
                                      <p:tavLst>
                                        <p:tav tm="0">
                                          <p:val>
                                            <p:strVal val="#ppt_x"/>
                                          </p:val>
                                        </p:tav>
                                        <p:tav tm="100000">
                                          <p:val>
                                            <p:strVal val="#ppt_x"/>
                                          </p:val>
                                        </p:tav>
                                      </p:tavLst>
                                    </p:anim>
                                    <p:anim calcmode="lin" valueType="num">
                                      <p:cBhvr>
                                        <p:cTn dur="1000" fill="hold" id="15"/>
                                        <p:tgtEl>
                                          <p:spTgt spid="104863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fill="hold" id="16">
                      <p:stCondLst>
                        <p:cond delay="indefinite"/>
                      </p:stCondLst>
                      <p:childTnLst>
                        <p:par>
                          <p:cTn fill="hold" id="17">
                            <p:stCondLst>
                              <p:cond delay="0"/>
                            </p:stCondLst>
                            <p:childTnLst>
                              <p:par>
                                <p:cTn fill="hold" grpId="0" id="18" nodeType="clickEffect" presetClass="entr" presetID="42" presetSubtype="0">
                                  <p:stCondLst>
                                    <p:cond delay="0"/>
                                  </p:stCondLst>
                                  <p:childTnLst>
                                    <p:set>
                                      <p:cBhvr>
                                        <p:cTn dur="1" fill="hold" id="19">
                                          <p:stCondLst>
                                            <p:cond delay="0"/>
                                          </p:stCondLst>
                                        </p:cTn>
                                        <p:tgtEl>
                                          <p:spTgt spid="1048634">
                                            <p:txEl>
                                              <p:pRg st="1" end="1"/>
                                            </p:txEl>
                                          </p:spTgt>
                                        </p:tgtEl>
                                        <p:attrNameLst>
                                          <p:attrName>style.visibility</p:attrName>
                                        </p:attrNameLst>
                                      </p:cBhvr>
                                      <p:to>
                                        <p:strVal val="visible"/>
                                      </p:to>
                                    </p:set>
                                    <p:animEffect transition="in" filter="fade">
                                      <p:cBhvr>
                                        <p:cTn dur="1000" id="20"/>
                                        <p:tgtEl>
                                          <p:spTgt spid="1048634">
                                            <p:txEl>
                                              <p:pRg st="1" end="1"/>
                                            </p:txEl>
                                          </p:spTgt>
                                        </p:tgtEl>
                                      </p:cBhvr>
                                    </p:animEffect>
                                    <p:anim calcmode="lin" valueType="num">
                                      <p:cBhvr>
                                        <p:cTn dur="1000" fill="hold" id="21"/>
                                        <p:tgtEl>
                                          <p:spTgt spid="1048634">
                                            <p:txEl>
                                              <p:pRg st="1" end="1"/>
                                            </p:txEl>
                                          </p:spTgt>
                                        </p:tgtEl>
                                        <p:attrNameLst>
                                          <p:attrName>ppt_x</p:attrName>
                                        </p:attrNameLst>
                                      </p:cBhvr>
                                      <p:tavLst>
                                        <p:tav tm="0">
                                          <p:val>
                                            <p:strVal val="#ppt_x"/>
                                          </p:val>
                                        </p:tav>
                                        <p:tav tm="100000">
                                          <p:val>
                                            <p:strVal val="#ppt_x"/>
                                          </p:val>
                                        </p:tav>
                                      </p:tavLst>
                                    </p:anim>
                                    <p:anim calcmode="lin" valueType="num">
                                      <p:cBhvr>
                                        <p:cTn dur="1000" fill="hold" id="22"/>
                                        <p:tgtEl>
                                          <p:spTgt spid="1048634">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3" grpId="0"/>
      <p:bldP spid="104863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08" name=""/>
        <p:cNvGrpSpPr/>
        <p:nvPr/>
      </p:nvGrpSpPr>
      <p:grpSpPr>
        <a:xfrm>
          <a:off x="0" y="0"/>
          <a:ext cx="0" cy="0"/>
          <a:chOff x="0" y="0"/>
          <a:chExt cx="0" cy="0"/>
        </a:xfrm>
      </p:grpSpPr>
      <p:sp>
        <p:nvSpPr>
          <p:cNvPr id="1048647" name="Title 1"/>
          <p:cNvSpPr>
            <a:spLocks noGrp="1"/>
          </p:cNvSpPr>
          <p:nvPr>
            <p:ph type="title"/>
          </p:nvPr>
        </p:nvSpPr>
        <p:spPr/>
        <p:txBody>
          <a:bodyPr/>
          <a:p>
            <a:pPr algn="ctr"/>
            <a:r>
              <a:rPr dirty="0" lang="en-US"/>
              <a:t>Sketch of roller</a:t>
            </a:r>
            <a:endParaRPr dirty="0" lang="en-IN"/>
          </a:p>
        </p:txBody>
      </p:sp>
      <p:pic>
        <p:nvPicPr>
          <p:cNvPr id="2097156" name="Content Placeholder 4"/>
          <p:cNvPicPr>
            <a:picLocks noChangeAspect="1" noGrp="1"/>
          </p:cNvPicPr>
          <p:nvPr>
            <p:ph idx="1"/>
          </p:nvPr>
        </p:nvPicPr>
        <p:blipFill>
          <a:blip xmlns:r="http://schemas.openxmlformats.org/officeDocument/2006/relationships" r:embed="rId1"/>
          <a:stretch>
            <a:fillRect/>
          </a:stretch>
        </p:blipFill>
        <p:spPr>
          <a:xfrm>
            <a:off x="2092752" y="2336800"/>
            <a:ext cx="5497730" cy="4705265"/>
          </a:xfrm>
        </p:spPr>
      </p:pic>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id="5" nodeType="clickEffect" presetClass="emph" presetID="15" presetSubtype="0">
                                  <p:stCondLst>
                                    <p:cond delay="0"/>
                                  </p:stCondLst>
                                  <p:iterate type="lt">
                                    <p:tmAbs val="25"/>
                                  </p:iterate>
                                  <p:childTnLst>
                                    <p:set>
                                      <p:cBhvr override="childStyle">
                                        <p:cTn dur="indefinite" id="6"/>
                                        <p:tgtEl>
                                          <p:spTgt spid="1048647"/>
                                        </p:tgtEl>
                                        <p:attrNameLst>
                                          <p:attrName>style.fontWeight</p:attrName>
                                        </p:attrNameLst>
                                      </p:cBhvr>
                                      <p:to>
                                        <p:strVal val="bold"/>
                                      </p:to>
                                    </p:set>
                                  </p:childTnLst>
                                </p:cTn>
                              </p:par>
                            </p:childTnLst>
                          </p:cTn>
                        </p:par>
                      </p:childTnLst>
                    </p:cTn>
                  </p:par>
                  <p:par>
                    <p:cTn fill="hold" id="7">
                      <p:stCondLst>
                        <p:cond delay="indefinite"/>
                      </p:stCondLst>
                      <p:childTnLst>
                        <p:par>
                          <p:cTn fill="hold" id="8">
                            <p:stCondLst>
                              <p:cond delay="0"/>
                            </p:stCondLst>
                            <p:childTnLst>
                              <p:par>
                                <p:cTn fill="hold" id="9" nodeType="clickEffect" presetClass="entr" presetID="16" presetSubtype="21">
                                  <p:stCondLst>
                                    <p:cond delay="0"/>
                                  </p:stCondLst>
                                  <p:childTnLst>
                                    <p:set>
                                      <p:cBhvr>
                                        <p:cTn dur="1" fill="hold" id="10">
                                          <p:stCondLst>
                                            <p:cond delay="0"/>
                                          </p:stCondLst>
                                        </p:cTn>
                                        <p:tgtEl>
                                          <p:spTgt spid="2097156"/>
                                        </p:tgtEl>
                                        <p:attrNameLst>
                                          <p:attrName>style.visibility</p:attrName>
                                        </p:attrNameLst>
                                      </p:cBhvr>
                                      <p:to>
                                        <p:strVal val="visible"/>
                                      </p:to>
                                    </p:set>
                                    <p:animEffect transition="in" filter="barn(inVertical)">
                                      <p:cBhvr>
                                        <p:cTn dur="500" id="11"/>
                                        <p:tgtEl>
                                          <p:spTgt spid="2097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30" name=""/>
        <p:cNvGrpSpPr/>
        <p:nvPr/>
      </p:nvGrpSpPr>
      <p:grpSpPr>
        <a:xfrm>
          <a:off x="0" y="0"/>
          <a:ext cx="0" cy="0"/>
          <a:chOff x="0" y="0"/>
          <a:chExt cx="0" cy="0"/>
        </a:xfrm>
      </p:grpSpPr>
      <p:sp>
        <p:nvSpPr>
          <p:cNvPr id="1048667" name="Title 1"/>
          <p:cNvSpPr>
            <a:spLocks noGrp="1"/>
          </p:cNvSpPr>
          <p:nvPr>
            <p:ph type="title"/>
          </p:nvPr>
        </p:nvSpPr>
        <p:spPr/>
        <p:txBody>
          <a:bodyPr/>
          <a:p>
            <a:pPr algn="ctr"/>
            <a:r>
              <a:rPr dirty="0" lang="en-US"/>
              <a:t>ADVANTAGES</a:t>
            </a:r>
            <a:endParaRPr dirty="0" lang="en-IN"/>
          </a:p>
        </p:txBody>
      </p:sp>
      <p:sp>
        <p:nvSpPr>
          <p:cNvPr id="1048668" name="Content Placeholder 2"/>
          <p:cNvSpPr>
            <a:spLocks noGrp="1"/>
          </p:cNvSpPr>
          <p:nvPr>
            <p:ph idx="1"/>
          </p:nvPr>
        </p:nvSpPr>
        <p:spPr/>
        <p:txBody>
          <a:bodyPr/>
          <a:p>
            <a:r>
              <a:rPr dirty="0" lang="en-US"/>
              <a:t> Generation of electricity from this equipment having low cost and it will conserve the conventional sources of electricity.  Electricity produced from this method is not depending on the other factor in all the year.</a:t>
            </a:r>
          </a:p>
          <a:p>
            <a:r>
              <a:rPr dirty="0" lang="en-US"/>
              <a:t> Because of its place of installation maintenance is easy.  As there is no any fuel is used it is pollution free  There is no any effect on the traffic. </a:t>
            </a:r>
          </a:p>
          <a:p>
            <a:r>
              <a:rPr dirty="0" lang="en-US"/>
              <a:t> Power is generated from the equipment automatically so no any manpower required. </a:t>
            </a:r>
          </a:p>
          <a:p>
            <a:r>
              <a:rPr dirty="0" lang="en-US"/>
              <a:t> It is non-conventional source of energy</a:t>
            </a:r>
            <a:endParaRPr dirty="0" lang="en-IN"/>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grpId="0" id="5" nodeType="clickEffect" presetClass="entr" presetID="45" presetSubtype="0">
                                  <p:stCondLst>
                                    <p:cond delay="0"/>
                                  </p:stCondLst>
                                  <p:childTnLst>
                                    <p:set>
                                      <p:cBhvr>
                                        <p:cTn dur="1" fill="hold" id="6">
                                          <p:stCondLst>
                                            <p:cond delay="0"/>
                                          </p:stCondLst>
                                        </p:cTn>
                                        <p:tgtEl>
                                          <p:spTgt spid="1048667"/>
                                        </p:tgtEl>
                                        <p:attrNameLst>
                                          <p:attrName>style.visibility</p:attrName>
                                        </p:attrNameLst>
                                      </p:cBhvr>
                                      <p:to>
                                        <p:strVal val="visible"/>
                                      </p:to>
                                    </p:set>
                                    <p:animEffect transition="in" filter="fade">
                                      <p:cBhvr>
                                        <p:cTn dur="2000" id="7"/>
                                        <p:tgtEl>
                                          <p:spTgt spid="1048667"/>
                                        </p:tgtEl>
                                      </p:cBhvr>
                                    </p:animEffect>
                                    <p:anim calcmode="lin" valueType="num">
                                      <p:cBhvr>
                                        <p:cTn dur="2000" fill="hold" id="8"/>
                                        <p:tgtEl>
                                          <p:spTgt spid="1048667"/>
                                        </p:tgtEl>
                                        <p:attrNameLst>
                                          <p:attrName>ppt_w</p:attrName>
                                        </p:attrNameLst>
                                      </p:cBhvr>
                                      <p:tavLst>
                                        <p:tav fmla="#ppt_w*sin(2.5*pi*$)" tm="0">
                                          <p:val>
                                            <p:fltVal val="0.0"/>
                                          </p:val>
                                        </p:tav>
                                        <p:tav tm="100000">
                                          <p:val>
                                            <p:fltVal val="1.0"/>
                                          </p:val>
                                        </p:tav>
                                      </p:tavLst>
                                    </p:anim>
                                    <p:anim calcmode="lin" valueType="num">
                                      <p:cBhvr>
                                        <p:cTn dur="2000" fill="hold" id="9"/>
                                        <p:tgtEl>
                                          <p:spTgt spid="1048667"/>
                                        </p:tgtEl>
                                        <p:attrNameLst>
                                          <p:attrName>ppt_h</p:attrName>
                                        </p:attrNameLst>
                                      </p:cBhvr>
                                      <p:tavLst>
                                        <p:tav tm="0">
                                          <p:val>
                                            <p:strVal val="#ppt_h"/>
                                          </p:val>
                                        </p:tav>
                                        <p:tav tm="100000">
                                          <p:val>
                                            <p:strVal val="#ppt_h"/>
                                          </p:val>
                                        </p:tav>
                                      </p:tavLst>
                                    </p:anim>
                                  </p:childTnLst>
                                </p:cTn>
                              </p:par>
                            </p:childTnLst>
                          </p:cTn>
                        </p:par>
                      </p:childTnLst>
                    </p:cTn>
                  </p:par>
                  <p:par>
                    <p:cTn fill="hold" id="10">
                      <p:stCondLst>
                        <p:cond delay="indefinite"/>
                      </p:stCondLst>
                      <p:childTnLst>
                        <p:par>
                          <p:cTn fill="hold" id="11">
                            <p:stCondLst>
                              <p:cond delay="0"/>
                            </p:stCondLst>
                            <p:childTnLst>
                              <p:par>
                                <p:cTn fill="hold" grpId="0" id="12" nodeType="clickEffect" presetClass="entr" presetID="42" presetSubtype="0">
                                  <p:stCondLst>
                                    <p:cond delay="0"/>
                                  </p:stCondLst>
                                  <p:childTnLst>
                                    <p:set>
                                      <p:cBhvr>
                                        <p:cTn dur="1" fill="hold" id="13">
                                          <p:stCondLst>
                                            <p:cond delay="0"/>
                                          </p:stCondLst>
                                        </p:cTn>
                                        <p:tgtEl>
                                          <p:spTgt spid="1048668">
                                            <p:txEl>
                                              <p:pRg st="0" end="0"/>
                                            </p:txEl>
                                          </p:spTgt>
                                        </p:tgtEl>
                                        <p:attrNameLst>
                                          <p:attrName>style.visibility</p:attrName>
                                        </p:attrNameLst>
                                      </p:cBhvr>
                                      <p:to>
                                        <p:strVal val="visible"/>
                                      </p:to>
                                    </p:set>
                                    <p:animEffect transition="in" filter="fade">
                                      <p:cBhvr>
                                        <p:cTn dur="1000" id="14"/>
                                        <p:tgtEl>
                                          <p:spTgt spid="1048668">
                                            <p:txEl>
                                              <p:pRg st="0" end="0"/>
                                            </p:txEl>
                                          </p:spTgt>
                                        </p:tgtEl>
                                      </p:cBhvr>
                                    </p:animEffect>
                                    <p:anim calcmode="lin" valueType="num">
                                      <p:cBhvr>
                                        <p:cTn dur="1000" fill="hold" id="15"/>
                                        <p:tgtEl>
                                          <p:spTgt spid="1048668">
                                            <p:txEl>
                                              <p:pRg st="0" end="0"/>
                                            </p:txEl>
                                          </p:spTgt>
                                        </p:tgtEl>
                                        <p:attrNameLst>
                                          <p:attrName>ppt_x</p:attrName>
                                        </p:attrNameLst>
                                      </p:cBhvr>
                                      <p:tavLst>
                                        <p:tav tm="0">
                                          <p:val>
                                            <p:strVal val="#ppt_x"/>
                                          </p:val>
                                        </p:tav>
                                        <p:tav tm="100000">
                                          <p:val>
                                            <p:strVal val="#ppt_x"/>
                                          </p:val>
                                        </p:tav>
                                      </p:tavLst>
                                    </p:anim>
                                    <p:anim calcmode="lin" valueType="num">
                                      <p:cBhvr>
                                        <p:cTn dur="1000" fill="hold" id="16"/>
                                        <p:tgtEl>
                                          <p:spTgt spid="104866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fill="hold" id="17">
                      <p:stCondLst>
                        <p:cond delay="indefinite"/>
                      </p:stCondLst>
                      <p:childTnLst>
                        <p:par>
                          <p:cTn fill="hold" id="18">
                            <p:stCondLst>
                              <p:cond delay="0"/>
                            </p:stCondLst>
                            <p:childTnLst>
                              <p:par>
                                <p:cTn fill="hold" grpId="0" id="19" nodeType="clickEffect" presetClass="entr" presetID="42" presetSubtype="0">
                                  <p:stCondLst>
                                    <p:cond delay="0"/>
                                  </p:stCondLst>
                                  <p:childTnLst>
                                    <p:set>
                                      <p:cBhvr>
                                        <p:cTn dur="1" fill="hold" id="20">
                                          <p:stCondLst>
                                            <p:cond delay="0"/>
                                          </p:stCondLst>
                                        </p:cTn>
                                        <p:tgtEl>
                                          <p:spTgt spid="1048668">
                                            <p:txEl>
                                              <p:pRg st="1" end="1"/>
                                            </p:txEl>
                                          </p:spTgt>
                                        </p:tgtEl>
                                        <p:attrNameLst>
                                          <p:attrName>style.visibility</p:attrName>
                                        </p:attrNameLst>
                                      </p:cBhvr>
                                      <p:to>
                                        <p:strVal val="visible"/>
                                      </p:to>
                                    </p:set>
                                    <p:animEffect transition="in" filter="fade">
                                      <p:cBhvr>
                                        <p:cTn dur="1000" id="21"/>
                                        <p:tgtEl>
                                          <p:spTgt spid="1048668">
                                            <p:txEl>
                                              <p:pRg st="1" end="1"/>
                                            </p:txEl>
                                          </p:spTgt>
                                        </p:tgtEl>
                                      </p:cBhvr>
                                    </p:animEffect>
                                    <p:anim calcmode="lin" valueType="num">
                                      <p:cBhvr>
                                        <p:cTn dur="1000" fill="hold" id="22"/>
                                        <p:tgtEl>
                                          <p:spTgt spid="1048668">
                                            <p:txEl>
                                              <p:pRg st="1" end="1"/>
                                            </p:txEl>
                                          </p:spTgt>
                                        </p:tgtEl>
                                        <p:attrNameLst>
                                          <p:attrName>ppt_x</p:attrName>
                                        </p:attrNameLst>
                                      </p:cBhvr>
                                      <p:tavLst>
                                        <p:tav tm="0">
                                          <p:val>
                                            <p:strVal val="#ppt_x"/>
                                          </p:val>
                                        </p:tav>
                                        <p:tav tm="100000">
                                          <p:val>
                                            <p:strVal val="#ppt_x"/>
                                          </p:val>
                                        </p:tav>
                                      </p:tavLst>
                                    </p:anim>
                                    <p:anim calcmode="lin" valueType="num">
                                      <p:cBhvr>
                                        <p:cTn dur="1000" fill="hold" id="23"/>
                                        <p:tgtEl>
                                          <p:spTgt spid="104866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fill="hold" id="24">
                      <p:stCondLst>
                        <p:cond delay="indefinite"/>
                      </p:stCondLst>
                      <p:childTnLst>
                        <p:par>
                          <p:cTn fill="hold" id="25">
                            <p:stCondLst>
                              <p:cond delay="0"/>
                            </p:stCondLst>
                            <p:childTnLst>
                              <p:par>
                                <p:cTn fill="hold" grpId="0" id="26" nodeType="clickEffect" presetClass="entr" presetID="42" presetSubtype="0">
                                  <p:stCondLst>
                                    <p:cond delay="0"/>
                                  </p:stCondLst>
                                  <p:childTnLst>
                                    <p:set>
                                      <p:cBhvr>
                                        <p:cTn dur="1" fill="hold" id="27">
                                          <p:stCondLst>
                                            <p:cond delay="0"/>
                                          </p:stCondLst>
                                        </p:cTn>
                                        <p:tgtEl>
                                          <p:spTgt spid="1048668">
                                            <p:txEl>
                                              <p:pRg st="2" end="2"/>
                                            </p:txEl>
                                          </p:spTgt>
                                        </p:tgtEl>
                                        <p:attrNameLst>
                                          <p:attrName>style.visibility</p:attrName>
                                        </p:attrNameLst>
                                      </p:cBhvr>
                                      <p:to>
                                        <p:strVal val="visible"/>
                                      </p:to>
                                    </p:set>
                                    <p:animEffect transition="in" filter="fade">
                                      <p:cBhvr>
                                        <p:cTn dur="1000" id="28"/>
                                        <p:tgtEl>
                                          <p:spTgt spid="1048668">
                                            <p:txEl>
                                              <p:pRg st="2" end="2"/>
                                            </p:txEl>
                                          </p:spTgt>
                                        </p:tgtEl>
                                      </p:cBhvr>
                                    </p:animEffect>
                                    <p:anim calcmode="lin" valueType="num">
                                      <p:cBhvr>
                                        <p:cTn dur="1000" fill="hold" id="29"/>
                                        <p:tgtEl>
                                          <p:spTgt spid="1048668">
                                            <p:txEl>
                                              <p:pRg st="2" end="2"/>
                                            </p:txEl>
                                          </p:spTgt>
                                        </p:tgtEl>
                                        <p:attrNameLst>
                                          <p:attrName>ppt_x</p:attrName>
                                        </p:attrNameLst>
                                      </p:cBhvr>
                                      <p:tavLst>
                                        <p:tav tm="0">
                                          <p:val>
                                            <p:strVal val="#ppt_x"/>
                                          </p:val>
                                        </p:tav>
                                        <p:tav tm="100000">
                                          <p:val>
                                            <p:strVal val="#ppt_x"/>
                                          </p:val>
                                        </p:tav>
                                      </p:tavLst>
                                    </p:anim>
                                    <p:anim calcmode="lin" valueType="num">
                                      <p:cBhvr>
                                        <p:cTn dur="1000" fill="hold" id="30"/>
                                        <p:tgtEl>
                                          <p:spTgt spid="104866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fill="hold" id="31">
                      <p:stCondLst>
                        <p:cond delay="indefinite"/>
                      </p:stCondLst>
                      <p:childTnLst>
                        <p:par>
                          <p:cTn fill="hold" id="32">
                            <p:stCondLst>
                              <p:cond delay="0"/>
                            </p:stCondLst>
                            <p:childTnLst>
                              <p:par>
                                <p:cTn fill="hold" grpId="0" id="33" nodeType="clickEffect" presetClass="entr" presetID="42" presetSubtype="0">
                                  <p:stCondLst>
                                    <p:cond delay="0"/>
                                  </p:stCondLst>
                                  <p:childTnLst>
                                    <p:set>
                                      <p:cBhvr>
                                        <p:cTn dur="1" fill="hold" id="34">
                                          <p:stCondLst>
                                            <p:cond delay="0"/>
                                          </p:stCondLst>
                                        </p:cTn>
                                        <p:tgtEl>
                                          <p:spTgt spid="1048668">
                                            <p:txEl>
                                              <p:pRg st="3" end="3"/>
                                            </p:txEl>
                                          </p:spTgt>
                                        </p:tgtEl>
                                        <p:attrNameLst>
                                          <p:attrName>style.visibility</p:attrName>
                                        </p:attrNameLst>
                                      </p:cBhvr>
                                      <p:to>
                                        <p:strVal val="visible"/>
                                      </p:to>
                                    </p:set>
                                    <p:animEffect transition="in" filter="fade">
                                      <p:cBhvr>
                                        <p:cTn dur="1000" id="35"/>
                                        <p:tgtEl>
                                          <p:spTgt spid="1048668">
                                            <p:txEl>
                                              <p:pRg st="3" end="3"/>
                                            </p:txEl>
                                          </p:spTgt>
                                        </p:tgtEl>
                                      </p:cBhvr>
                                    </p:animEffect>
                                    <p:anim calcmode="lin" valueType="num">
                                      <p:cBhvr>
                                        <p:cTn dur="1000" fill="hold" id="36"/>
                                        <p:tgtEl>
                                          <p:spTgt spid="1048668">
                                            <p:txEl>
                                              <p:pRg st="3" end="3"/>
                                            </p:txEl>
                                          </p:spTgt>
                                        </p:tgtEl>
                                        <p:attrNameLst>
                                          <p:attrName>ppt_x</p:attrName>
                                        </p:attrNameLst>
                                      </p:cBhvr>
                                      <p:tavLst>
                                        <p:tav tm="0">
                                          <p:val>
                                            <p:strVal val="#ppt_x"/>
                                          </p:val>
                                        </p:tav>
                                        <p:tav tm="100000">
                                          <p:val>
                                            <p:strVal val="#ppt_x"/>
                                          </p:val>
                                        </p:tav>
                                      </p:tavLst>
                                    </p:anim>
                                    <p:anim calcmode="lin" valueType="num">
                                      <p:cBhvr>
                                        <p:cTn dur="1000" fill="hold" id="37"/>
                                        <p:tgtEl>
                                          <p:spTgt spid="1048668">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67" grpId="0"/>
      <p:bldP spid="1048668"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51" name=""/>
        <p:cNvGrpSpPr/>
        <p:nvPr/>
      </p:nvGrpSpPr>
      <p:grpSpPr>
        <a:xfrm>
          <a:off x="0" y="0"/>
          <a:ext cx="0" cy="0"/>
          <a:chOff x="0" y="0"/>
          <a:chExt cx="0" cy="0"/>
        </a:xfrm>
      </p:grpSpPr>
      <p:sp>
        <p:nvSpPr>
          <p:cNvPr id="1048680" name="Title 1"/>
          <p:cNvSpPr>
            <a:spLocks noGrp="1"/>
          </p:cNvSpPr>
          <p:nvPr>
            <p:ph type="title"/>
          </p:nvPr>
        </p:nvSpPr>
        <p:spPr/>
        <p:txBody>
          <a:bodyPr/>
          <a:p>
            <a:r>
              <a:rPr dirty="0" lang="en-US"/>
              <a:t>APPLICATIONS</a:t>
            </a:r>
            <a:endParaRPr dirty="0" lang="en-IN"/>
          </a:p>
        </p:txBody>
      </p:sp>
      <p:sp>
        <p:nvSpPr>
          <p:cNvPr id="1048681" name="Content Placeholder 2"/>
          <p:cNvSpPr>
            <a:spLocks noGrp="1"/>
          </p:cNvSpPr>
          <p:nvPr>
            <p:ph idx="1"/>
          </p:nvPr>
        </p:nvSpPr>
        <p:spPr/>
        <p:txBody>
          <a:bodyPr/>
          <a:p>
            <a:r>
              <a:rPr dirty="0" lang="en-US"/>
              <a:t>This project is helpful in hilly as well as in remote area where light is not reached. </a:t>
            </a:r>
          </a:p>
          <a:p>
            <a:r>
              <a:rPr dirty="0" lang="en-US"/>
              <a:t> The electricity produced from this technique is used for street lightning, for signals, and for the lightning for the check post</a:t>
            </a:r>
          </a:p>
          <a:p>
            <a:r>
              <a:rPr dirty="0" lang="en-US"/>
              <a:t> This technique of electricity production is practically applicable at the place of high density traffic region. </a:t>
            </a:r>
            <a:endParaRPr dirty="0" lang="en-IN"/>
          </a:p>
        </p:txBody>
      </p:sp>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grpId="0" id="5" nodeType="clickEffect" presetClass="entr" presetID="42" presetSubtype="0">
                                  <p:stCondLst>
                                    <p:cond delay="0"/>
                                  </p:stCondLst>
                                  <p:childTnLst>
                                    <p:set>
                                      <p:cBhvr>
                                        <p:cTn dur="1" fill="hold" id="6">
                                          <p:stCondLst>
                                            <p:cond delay="0"/>
                                          </p:stCondLst>
                                        </p:cTn>
                                        <p:tgtEl>
                                          <p:spTgt spid="1048680"/>
                                        </p:tgtEl>
                                        <p:attrNameLst>
                                          <p:attrName>style.visibility</p:attrName>
                                        </p:attrNameLst>
                                      </p:cBhvr>
                                      <p:to>
                                        <p:strVal val="visible"/>
                                      </p:to>
                                    </p:set>
                                    <p:animEffect transition="in" filter="fade">
                                      <p:cBhvr>
                                        <p:cTn dur="1000" id="7"/>
                                        <p:tgtEl>
                                          <p:spTgt spid="1048680"/>
                                        </p:tgtEl>
                                      </p:cBhvr>
                                    </p:animEffect>
                                    <p:anim calcmode="lin" valueType="num">
                                      <p:cBhvr>
                                        <p:cTn dur="1000" fill="hold" id="8"/>
                                        <p:tgtEl>
                                          <p:spTgt spid="1048680"/>
                                        </p:tgtEl>
                                        <p:attrNameLst>
                                          <p:attrName>ppt_x</p:attrName>
                                        </p:attrNameLst>
                                      </p:cBhvr>
                                      <p:tavLst>
                                        <p:tav tm="0">
                                          <p:val>
                                            <p:strVal val="#ppt_x"/>
                                          </p:val>
                                        </p:tav>
                                        <p:tav tm="100000">
                                          <p:val>
                                            <p:strVal val="#ppt_x"/>
                                          </p:val>
                                        </p:tav>
                                      </p:tavLst>
                                    </p:anim>
                                    <p:anim calcmode="lin" valueType="num">
                                      <p:cBhvr>
                                        <p:cTn dur="1000" fill="hold" id="9"/>
                                        <p:tgtEl>
                                          <p:spTgt spid="1048680"/>
                                        </p:tgtEl>
                                        <p:attrNameLst>
                                          <p:attrName>ppt_y</p:attrName>
                                        </p:attrNameLst>
                                      </p:cBhvr>
                                      <p:tavLst>
                                        <p:tav tm="0">
                                          <p:val>
                                            <p:strVal val="#ppt_y+.1"/>
                                          </p:val>
                                        </p:tav>
                                        <p:tav tm="100000">
                                          <p:val>
                                            <p:strVal val="#ppt_y"/>
                                          </p:val>
                                        </p:tav>
                                      </p:tavLst>
                                    </p:anim>
                                  </p:childTnLst>
                                </p:cTn>
                              </p:par>
                            </p:childTnLst>
                          </p:cTn>
                        </p:par>
                      </p:childTnLst>
                    </p:cTn>
                  </p:par>
                  <p:par>
                    <p:cTn fill="hold" id="10">
                      <p:stCondLst>
                        <p:cond delay="indefinite"/>
                      </p:stCondLst>
                      <p:childTnLst>
                        <p:par>
                          <p:cTn fill="hold" id="11">
                            <p:stCondLst>
                              <p:cond delay="0"/>
                            </p:stCondLst>
                            <p:childTnLst>
                              <p:par>
                                <p:cTn fill="hold" grpId="0" id="12" nodeType="clickEffect" presetClass="entr" presetID="22" presetSubtype="4">
                                  <p:stCondLst>
                                    <p:cond delay="0"/>
                                  </p:stCondLst>
                                  <p:childTnLst>
                                    <p:set>
                                      <p:cBhvr>
                                        <p:cTn dur="1" fill="hold" id="13">
                                          <p:stCondLst>
                                            <p:cond delay="0"/>
                                          </p:stCondLst>
                                        </p:cTn>
                                        <p:tgtEl>
                                          <p:spTgt spid="1048681">
                                            <p:txEl>
                                              <p:pRg st="0" end="0"/>
                                            </p:txEl>
                                          </p:spTgt>
                                        </p:tgtEl>
                                        <p:attrNameLst>
                                          <p:attrName>style.visibility</p:attrName>
                                        </p:attrNameLst>
                                      </p:cBhvr>
                                      <p:to>
                                        <p:strVal val="visible"/>
                                      </p:to>
                                    </p:set>
                                    <p:animEffect transition="in" filter="wipe(down)">
                                      <p:cBhvr>
                                        <p:cTn dur="500" id="14"/>
                                        <p:tgtEl>
                                          <p:spTgt spid="1048681">
                                            <p:txEl>
                                              <p:pRg st="0" end="0"/>
                                            </p:txEl>
                                          </p:spTgt>
                                        </p:tgtEl>
                                      </p:cBhvr>
                                    </p:animEffect>
                                  </p:childTnLst>
                                </p:cTn>
                              </p:par>
                            </p:childTnLst>
                          </p:cTn>
                        </p:par>
                      </p:childTnLst>
                    </p:cTn>
                  </p:par>
                  <p:par>
                    <p:cTn fill="hold" id="15">
                      <p:stCondLst>
                        <p:cond delay="indefinite"/>
                      </p:stCondLst>
                      <p:childTnLst>
                        <p:par>
                          <p:cTn fill="hold" id="16">
                            <p:stCondLst>
                              <p:cond delay="0"/>
                            </p:stCondLst>
                            <p:childTnLst>
                              <p:par>
                                <p:cTn fill="hold" grpId="0" id="17" nodeType="clickEffect" presetClass="entr" presetID="22" presetSubtype="4">
                                  <p:stCondLst>
                                    <p:cond delay="0"/>
                                  </p:stCondLst>
                                  <p:childTnLst>
                                    <p:set>
                                      <p:cBhvr>
                                        <p:cTn dur="1" fill="hold" id="18">
                                          <p:stCondLst>
                                            <p:cond delay="0"/>
                                          </p:stCondLst>
                                        </p:cTn>
                                        <p:tgtEl>
                                          <p:spTgt spid="1048681">
                                            <p:txEl>
                                              <p:pRg st="1" end="1"/>
                                            </p:txEl>
                                          </p:spTgt>
                                        </p:tgtEl>
                                        <p:attrNameLst>
                                          <p:attrName>style.visibility</p:attrName>
                                        </p:attrNameLst>
                                      </p:cBhvr>
                                      <p:to>
                                        <p:strVal val="visible"/>
                                      </p:to>
                                    </p:set>
                                    <p:animEffect transition="in" filter="wipe(down)">
                                      <p:cBhvr>
                                        <p:cTn dur="500" id="19"/>
                                        <p:tgtEl>
                                          <p:spTgt spid="1048681">
                                            <p:txEl>
                                              <p:pRg st="1" end="1"/>
                                            </p:txEl>
                                          </p:spTgt>
                                        </p:tgtEl>
                                      </p:cBhvr>
                                    </p:animEffect>
                                  </p:childTnLst>
                                </p:cTn>
                              </p:par>
                            </p:childTnLst>
                          </p:cTn>
                        </p:par>
                      </p:childTnLst>
                    </p:cTn>
                  </p:par>
                  <p:par>
                    <p:cTn fill="hold" id="20">
                      <p:stCondLst>
                        <p:cond delay="indefinite"/>
                      </p:stCondLst>
                      <p:childTnLst>
                        <p:par>
                          <p:cTn fill="hold" id="21">
                            <p:stCondLst>
                              <p:cond delay="0"/>
                            </p:stCondLst>
                            <p:childTnLst>
                              <p:par>
                                <p:cTn fill="hold" grpId="0" id="22" nodeType="clickEffect" presetClass="entr" presetID="22" presetSubtype="4">
                                  <p:stCondLst>
                                    <p:cond delay="0"/>
                                  </p:stCondLst>
                                  <p:childTnLst>
                                    <p:set>
                                      <p:cBhvr>
                                        <p:cTn dur="1" fill="hold" id="23">
                                          <p:stCondLst>
                                            <p:cond delay="0"/>
                                          </p:stCondLst>
                                        </p:cTn>
                                        <p:tgtEl>
                                          <p:spTgt spid="1048681">
                                            <p:txEl>
                                              <p:pRg st="2" end="2"/>
                                            </p:txEl>
                                          </p:spTgt>
                                        </p:tgtEl>
                                        <p:attrNameLst>
                                          <p:attrName>style.visibility</p:attrName>
                                        </p:attrNameLst>
                                      </p:cBhvr>
                                      <p:to>
                                        <p:strVal val="visible"/>
                                      </p:to>
                                    </p:set>
                                    <p:animEffect transition="in" filter="wipe(down)">
                                      <p:cBhvr>
                                        <p:cTn dur="500" id="24"/>
                                        <p:tgtEl>
                                          <p:spTgt spid="104868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80" grpId="0"/>
      <p:bldP spid="1048681"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52" name=""/>
        <p:cNvGrpSpPr/>
        <p:nvPr/>
      </p:nvGrpSpPr>
      <p:grpSpPr>
        <a:xfrm>
          <a:off x="0" y="0"/>
          <a:ext cx="0" cy="0"/>
          <a:chOff x="0" y="0"/>
          <a:chExt cx="0" cy="0"/>
        </a:xfrm>
      </p:grpSpPr>
      <p:sp>
        <p:nvSpPr>
          <p:cNvPr id="1048682" name="Title 1"/>
          <p:cNvSpPr>
            <a:spLocks noGrp="1"/>
          </p:cNvSpPr>
          <p:nvPr>
            <p:ph type="title"/>
          </p:nvPr>
        </p:nvSpPr>
        <p:spPr>
          <a:xfrm>
            <a:off x="938212" y="169332"/>
            <a:ext cx="8534400" cy="1507067"/>
          </a:xfrm>
        </p:spPr>
        <p:txBody>
          <a:bodyPr/>
          <a:p>
            <a:pPr algn="ctr"/>
            <a:r>
              <a:rPr dirty="0" lang="en-US"/>
              <a:t>FLOW DIAGRAM</a:t>
            </a:r>
            <a:endParaRPr dirty="0" lang="en-IN"/>
          </a:p>
        </p:txBody>
      </p:sp>
      <p:pic>
        <p:nvPicPr>
          <p:cNvPr id="2097164" name="Picture 2" descr="Design and construction of a double actuated mechanical speed breaker  electricity generator - ScienceDirect"/>
          <p:cNvPicPr>
            <a:picLocks noChangeAspect="1" noGrp="1" noChangeArrowheads="1"/>
          </p:cNvPicPr>
          <p:nvPr>
            <p:ph idx="1"/>
          </p:nvPr>
        </p:nvPicPr>
        <p:blipFill>
          <a:blip xmlns:r="http://schemas.openxmlformats.org/officeDocument/2006/relationships" r:embed="rId1"/>
          <a:srcRect/>
          <a:stretch>
            <a:fillRect/>
          </a:stretch>
        </p:blipFill>
        <p:spPr bwMode="auto">
          <a:xfrm>
            <a:off x="824887" y="1859280"/>
            <a:ext cx="8287902" cy="4338320"/>
          </a:xfrm>
          <a:prstGeom prst="rect"/>
          <a:noFill/>
        </p:spPr>
      </p:pic>
    </p:spTree>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id="5" nodeType="clickEffect" presetClass="entr" presetID="26" presetSubtype="0">
                                  <p:stCondLst>
                                    <p:cond delay="0"/>
                                  </p:stCondLst>
                                  <p:childTnLst>
                                    <p:set>
                                      <p:cBhvr>
                                        <p:cTn dur="1" fill="hold" id="6">
                                          <p:stCondLst>
                                            <p:cond delay="0"/>
                                          </p:stCondLst>
                                        </p:cTn>
                                        <p:tgtEl>
                                          <p:spTgt spid="2097164"/>
                                        </p:tgtEl>
                                        <p:attrNameLst>
                                          <p:attrName>style.visibility</p:attrName>
                                        </p:attrNameLst>
                                      </p:cBhvr>
                                      <p:to>
                                        <p:strVal val="visible"/>
                                      </p:to>
                                    </p:set>
                                    <p:animEffect transition="in" filter="wipe(down)">
                                      <p:cBhvr>
                                        <p:cTn dur="580" id="7">
                                          <p:stCondLst>
                                            <p:cond delay="0"/>
                                          </p:stCondLst>
                                        </p:cTn>
                                        <p:tgtEl>
                                          <p:spTgt spid="2097164"/>
                                        </p:tgtEl>
                                      </p:cBhvr>
                                    </p:animEffect>
                                    <p:anim calcmode="lin" valueType="num">
                                      <p:cBhvr>
                                        <p:cTn dur="1822" id="8" tmFilter="0,0; 0.14,0.36; 0.43,0.73; 0.71,0.91; 1.0,1.0">
                                          <p:stCondLst>
                                            <p:cond delay="0"/>
                                          </p:stCondLst>
                                        </p:cTn>
                                        <p:tgtEl>
                                          <p:spTgt spid="2097164"/>
                                        </p:tgtEl>
                                        <p:attrNameLst>
                                          <p:attrName>ppt_x</p:attrName>
                                        </p:attrNameLst>
                                      </p:cBhvr>
                                      <p:tavLst>
                                        <p:tav tm="0">
                                          <p:val>
                                            <p:strVal val="#ppt_x-0.25"/>
                                          </p:val>
                                        </p:tav>
                                        <p:tav tm="100000">
                                          <p:val>
                                            <p:strVal val="#ppt_x"/>
                                          </p:val>
                                        </p:tav>
                                      </p:tavLst>
                                    </p:anim>
                                    <p:anim calcmode="lin" valueType="num">
                                      <p:cBhvr>
                                        <p:cTn dur="664" id="9" tmFilter="0.0,0.0; 0.25,0.07; 0.50,0.2; 0.75,0.467; 1.0,1.0">
                                          <p:stCondLst>
                                            <p:cond delay="0"/>
                                          </p:stCondLst>
                                        </p:cTn>
                                        <p:tgtEl>
                                          <p:spTgt spid="2097164"/>
                                        </p:tgtEl>
                                        <p:attrNameLst>
                                          <p:attrName>ppt_y</p:attrName>
                                        </p:attrNameLst>
                                      </p:cBhvr>
                                      <p:tavLst>
                                        <p:tav fmla="#ppt_y-sin(pi*$)/3" tm="0">
                                          <p:val>
                                            <p:fltVal val="0.5"/>
                                          </p:val>
                                        </p:tav>
                                        <p:tav tm="100000">
                                          <p:val>
                                            <p:fltVal val="1.0"/>
                                          </p:val>
                                        </p:tav>
                                      </p:tavLst>
                                    </p:anim>
                                    <p:anim calcmode="lin" valueType="num">
                                      <p:cBhvr>
                                        <p:cTn dur="664" id="10" tmFilter="0, 0; 0.125,0.2665; 0.25,0.4; 0.375,0.465; 0.5,0.5;  0.625,0.535; 0.75,0.6; 0.875,0.7335; 1,1">
                                          <p:stCondLst>
                                            <p:cond delay="664"/>
                                          </p:stCondLst>
                                        </p:cTn>
                                        <p:tgtEl>
                                          <p:spTgt spid="2097164"/>
                                        </p:tgtEl>
                                        <p:attrNameLst>
                                          <p:attrName>ppt_y</p:attrName>
                                        </p:attrNameLst>
                                      </p:cBhvr>
                                      <p:tavLst>
                                        <p:tav fmla="#ppt_y-sin(pi*$)/9" tm="0">
                                          <p:val>
                                            <p:fltVal val="0.0"/>
                                          </p:val>
                                        </p:tav>
                                        <p:tav tm="100000">
                                          <p:val>
                                            <p:fltVal val="1.0"/>
                                          </p:val>
                                        </p:tav>
                                      </p:tavLst>
                                    </p:anim>
                                    <p:anim calcmode="lin" valueType="num">
                                      <p:cBhvr>
                                        <p:cTn dur="332" id="11" tmFilter="0, 0; 0.125,0.2665; 0.25,0.4; 0.375,0.465; 0.5,0.5;  0.625,0.535; 0.75,0.6; 0.875,0.7335; 1,1">
                                          <p:stCondLst>
                                            <p:cond delay="1324"/>
                                          </p:stCondLst>
                                        </p:cTn>
                                        <p:tgtEl>
                                          <p:spTgt spid="2097164"/>
                                        </p:tgtEl>
                                        <p:attrNameLst>
                                          <p:attrName>ppt_y</p:attrName>
                                        </p:attrNameLst>
                                      </p:cBhvr>
                                      <p:tavLst>
                                        <p:tav fmla="#ppt_y-sin(pi*$)/27" tm="0">
                                          <p:val>
                                            <p:fltVal val="0.0"/>
                                          </p:val>
                                        </p:tav>
                                        <p:tav tm="100000">
                                          <p:val>
                                            <p:fltVal val="1.0"/>
                                          </p:val>
                                        </p:tav>
                                      </p:tavLst>
                                    </p:anim>
                                    <p:anim calcmode="lin" valueType="num">
                                      <p:cBhvr>
                                        <p:cTn dur="164" id="12" tmFilter="0, 0; 0.125,0.2665; 0.25,0.4; 0.375,0.465; 0.5,0.5;  0.625,0.535; 0.75,0.6; 0.875,0.7335; 1,1">
                                          <p:stCondLst>
                                            <p:cond delay="1656"/>
                                          </p:stCondLst>
                                        </p:cTn>
                                        <p:tgtEl>
                                          <p:spTgt spid="2097164"/>
                                        </p:tgtEl>
                                        <p:attrNameLst>
                                          <p:attrName>ppt_y</p:attrName>
                                        </p:attrNameLst>
                                      </p:cBhvr>
                                      <p:tavLst>
                                        <p:tav fmla="#ppt_y-sin(pi*$)/81" tm="0">
                                          <p:val>
                                            <p:fltVal val="0.0"/>
                                          </p:val>
                                        </p:tav>
                                        <p:tav tm="100000">
                                          <p:val>
                                            <p:fltVal val="1.0"/>
                                          </p:val>
                                        </p:tav>
                                      </p:tavLst>
                                    </p:anim>
                                    <p:animScale>
                                      <p:cBhvr>
                                        <p:cTn dur="26" id="13">
                                          <p:stCondLst>
                                            <p:cond delay="650"/>
                                          </p:stCondLst>
                                        </p:cTn>
                                        <p:tgtEl>
                                          <p:spTgt spid="2097164"/>
                                        </p:tgtEl>
                                      </p:cBhvr>
                                      <p:to x="100000" y="60000"/>
                                    </p:animScale>
                                    <p:animScale>
                                      <p:cBhvr>
                                        <p:cTn decel="50000" dur="166" id="14">
                                          <p:stCondLst>
                                            <p:cond delay="676"/>
                                          </p:stCondLst>
                                        </p:cTn>
                                        <p:tgtEl>
                                          <p:spTgt spid="2097164"/>
                                        </p:tgtEl>
                                      </p:cBhvr>
                                      <p:to x="100000" y="100000"/>
                                    </p:animScale>
                                    <p:animScale>
                                      <p:cBhvr>
                                        <p:cTn dur="26" id="15">
                                          <p:stCondLst>
                                            <p:cond delay="1312"/>
                                          </p:stCondLst>
                                        </p:cTn>
                                        <p:tgtEl>
                                          <p:spTgt spid="2097164"/>
                                        </p:tgtEl>
                                      </p:cBhvr>
                                      <p:to x="100000" y="80000"/>
                                    </p:animScale>
                                    <p:animScale>
                                      <p:cBhvr>
                                        <p:cTn decel="50000" dur="166" id="16">
                                          <p:stCondLst>
                                            <p:cond delay="1338"/>
                                          </p:stCondLst>
                                        </p:cTn>
                                        <p:tgtEl>
                                          <p:spTgt spid="2097164"/>
                                        </p:tgtEl>
                                      </p:cBhvr>
                                      <p:to x="100000" y="100000"/>
                                    </p:animScale>
                                    <p:animScale>
                                      <p:cBhvr>
                                        <p:cTn dur="26" id="17">
                                          <p:stCondLst>
                                            <p:cond delay="1642"/>
                                          </p:stCondLst>
                                        </p:cTn>
                                        <p:tgtEl>
                                          <p:spTgt spid="2097164"/>
                                        </p:tgtEl>
                                      </p:cBhvr>
                                      <p:to x="100000" y="90000"/>
                                    </p:animScale>
                                    <p:animScale>
                                      <p:cBhvr>
                                        <p:cTn decel="50000" dur="166" id="18">
                                          <p:stCondLst>
                                            <p:cond delay="1668"/>
                                          </p:stCondLst>
                                        </p:cTn>
                                        <p:tgtEl>
                                          <p:spTgt spid="2097164"/>
                                        </p:tgtEl>
                                      </p:cBhvr>
                                      <p:to x="100000" y="100000"/>
                                    </p:animScale>
                                    <p:animScale>
                                      <p:cBhvr>
                                        <p:cTn dur="26" id="19">
                                          <p:stCondLst>
                                            <p:cond delay="1808"/>
                                          </p:stCondLst>
                                        </p:cTn>
                                        <p:tgtEl>
                                          <p:spTgt spid="2097164"/>
                                        </p:tgtEl>
                                      </p:cBhvr>
                                      <p:to x="100000" y="95000"/>
                                    </p:animScale>
                                    <p:animScale>
                                      <p:cBhvr>
                                        <p:cTn decel="50000" dur="166" id="20">
                                          <p:stCondLst>
                                            <p:cond delay="1834"/>
                                          </p:stCondLst>
                                        </p:cTn>
                                        <p:tgtEl>
                                          <p:spTgt spid="209716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_rels/theme6.xml.rels><?xml version="1.0" encoding="UTF-8" standalone="yes"?>
<Relationships xmlns="http://schemas.openxmlformats.org/package/2006/relationships"><Relationship Id="rId1" Type="http://schemas.openxmlformats.org/officeDocument/2006/relationships/image" Target="../media/image13.jpeg"/><Relationship Id="rId2" Type="http://schemas.openxmlformats.org/officeDocument/2006/relationships/image" Target="../media/image14.jpeg"/></Relationships>
</file>

<file path=ppt/theme/_rels/theme8.xml.rels><?xml version="1.0" encoding="UTF-8" standalone="yes"?>
<Relationships xmlns="http://schemas.openxmlformats.org/package/2006/relationships"><Relationship Id="rId1" Type="http://schemas.openxmlformats.org/officeDocument/2006/relationships/image" Target="../media/image16.jpeg"/></Relationships>
</file>

<file path=ppt/theme/theme1.xml><?xml version="1.0" encoding="utf-8"?>
<a:theme xmlns:a="http://schemas.openxmlformats.org/drawingml/2006/main" name="Slice">
  <a:themeElements>
    <a:clrScheme name="Slice">
      <a:dk1>
        <a:sysClr lastClr="000000" val="windowText"/>
      </a:dk1>
      <a:lt1>
        <a:sysClr lastClr="FFFFFF" val="window"/>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r="13500000" dist="12700">
              <a:srgbClr val="000000">
                <a:alpha val="45000"/>
              </a:srgbClr>
            </a:innerShdw>
          </a:effectLst>
        </a:effectStyle>
        <a:effectStyle>
          <a:effectLst>
            <a:outerShdw blurRad="50800" dir="5400000" dist="38100" rotWithShape="0">
              <a:srgbClr val="000000">
                <a:alpha val="46000"/>
              </a:srgbClr>
            </a:outerShdw>
          </a:effectLst>
          <a:scene3d>
            <a:camera prst="orthographicFront">
              <a:rot lat="0" lon="0" rev="0"/>
            </a:camera>
            <a:lightRig dir="t" rig="threeP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theme>
</file>

<file path=ppt/theme/theme10.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Ion Boardroom">
  <a:themeElements>
    <a:clrScheme name="Ion Boardroom">
      <a:dk1>
        <a:sysClr lastClr="000000" val="windowText"/>
      </a:dk1>
      <a:lt1>
        <a:sysClr lastClr="FFFFFF" val="window"/>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r="5400000" dist="25400" rotWithShape="0">
              <a:srgbClr val="000000">
                <a:alpha val="45000"/>
              </a:srgbClr>
            </a:outerShdw>
          </a:effectLst>
        </a:effectStyle>
        <a:effectStyle>
          <a:effectLst>
            <a:outerShdw blurRad="63500" dir="5400000" dist="38100" rotWithShape="0">
              <a:srgbClr val="000000">
                <a:alpha val="60000"/>
              </a:srgbClr>
            </a:outerShdw>
          </a:effectLst>
          <a:scene3d>
            <a:camera prst="orthographicFront">
              <a:rot lat="0" lon="0" rev="0"/>
            </a:camera>
            <a:lightRig dir="tl" rig="threePt"/>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fillRect/>
          </a:stretch>
        </a:blipFill>
      </a:bgFillStyleLst>
    </a:fmtScheme>
  </a:themeElements>
</a:theme>
</file>

<file path=ppt/theme/theme3.xml><?xml version="1.0" encoding="utf-8"?>
<a:theme xmlns:a="http://schemas.openxmlformats.org/drawingml/2006/main" name="Facet">
  <a:themeElements>
    <a:clrScheme name="Facet">
      <a:dk1>
        <a:sysClr lastClr="000000" val="windowText"/>
      </a:dk1>
      <a:lt1>
        <a:sysClr lastClr="FFFFFF" val="window"/>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r="5400000" dist="25400" rotWithShape="0">
              <a:srgbClr val="000000">
                <a:alpha val="35000"/>
              </a:srgbClr>
            </a:outerShdw>
          </a:effectLst>
        </a:effectStyle>
        <a:effectStyle>
          <a:effectLst>
            <a:outerShdw blurRad="50800" dir="5400000" dist="38100" rotWithShape="0">
              <a:srgbClr val="000000">
                <a:alpha val="35000"/>
              </a:srgbClr>
            </a:outerShdw>
          </a:effectLst>
          <a:scene3d>
            <a:camera prst="orthographicFront">
              <a:rot lat="0" lon="0" rev="0"/>
            </a:camera>
            <a:lightRig dir="tl" rig="threePt"/>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theme>
</file>

<file path=ppt/theme/theme4.xml><?xml version="1.0" encoding="utf-8"?>
<a:theme xmlns:a="http://schemas.openxmlformats.org/drawingml/2006/main" name="Berlin">
  <a:themeElements>
    <a:clrScheme name="Berlin">
      <a:dk1>
        <a:sysClr lastClr="000000" val="windowText"/>
      </a:dk1>
      <a:lt1>
        <a:sysClr lastClr="FFFFFF" val="window"/>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theme>
</file>

<file path=ppt/theme/theme5.xml><?xml version="1.0" encoding="utf-8"?>
<a:theme xmlns:a="http://schemas.openxmlformats.org/drawingml/2006/main" name="Ion">
  <a:themeElements>
    <a:clrScheme name="Ion">
      <a:dk1>
        <a:sysClr lastClr="000000" val="windowText"/>
      </a:dk1>
      <a:lt1>
        <a:sysClr lastClr="FFFFFF" val="window"/>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r="5400000" dist="25400" rotWithShape="0">
              <a:srgbClr val="000000">
                <a:alpha val="45000"/>
              </a:srgbClr>
            </a:outerShdw>
          </a:effectLst>
        </a:effectStyle>
        <a:effectStyle>
          <a:effectLst>
            <a:outerShdw blurRad="63500" dir="5400000" dist="38100" rotWithShape="0">
              <a:srgbClr val="000000">
                <a:alpha val="60000"/>
              </a:srgbClr>
            </a:outerShdw>
          </a:effectLst>
          <a:scene3d>
            <a:camera prst="orthographicFront">
              <a:rot lat="0" lon="0" rev="0"/>
            </a:camera>
            <a:lightRig dir="tl" rig="threePt"/>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fillRect/>
          </a:stretch>
        </a:blipFill>
      </a:bgFillStyleLst>
    </a:fmtScheme>
  </a:themeElements>
</a:theme>
</file>

<file path=ppt/theme/theme6.xml><?xml version="1.0" encoding="utf-8"?>
<a:theme xmlns:a="http://schemas.openxmlformats.org/drawingml/2006/main" name="Organic">
  <a:themeElements>
    <a:clrScheme name="Organic">
      <a:dk1>
        <a:sysClr lastClr="000000" val="windowText"/>
      </a:dk1>
      <a:lt1>
        <a:sysClr lastClr="FFFFFF" val="window"/>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algn="tl" flip="none" sx="100000" sy="100000" tx="0" ty="0"/>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r="13500000" dist="12700">
              <a:srgbClr val="000000">
                <a:alpha val="45000"/>
              </a:srgbClr>
            </a:innerShdw>
          </a:effectLst>
        </a:effectStyle>
        <a:effectStyle>
          <a:effectLst>
            <a:outerShdw blurRad="38100" dir="5400000" dist="254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fillRect/>
          </a:stretch>
        </a:blipFill>
      </a:bgFillStyleLst>
    </a:fmtScheme>
  </a:themeElements>
</a:theme>
</file>

<file path=ppt/theme/theme7.xml><?xml version="1.0" encoding="utf-8"?>
<a:theme xmlns:a="http://schemas.openxmlformats.org/drawingml/2006/main" name="1_Gallery">
  <a:themeElements>
    <a:clrScheme name="Gallery">
      <a:dk1>
        <a:sysClr lastClr="000000" val="windowText"/>
      </a:dk1>
      <a:lt1>
        <a:sysClr lastClr="FFFFFF" val="window"/>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r="5400000" dist="50800" rotWithShape="0" sx="96000" sy="96000">
              <a:srgbClr val="000000">
                <a:alpha val="48000"/>
              </a:srgbClr>
            </a:outerShdw>
          </a:effectLst>
          <a:scene3d>
            <a:camera prst="orthographicFront">
              <a:rot lat="0" lon="0" rev="0"/>
            </a:camera>
            <a:lightRig dir="t" rig="balanced">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theme>
</file>

<file path=ppt/theme/theme8.xml><?xml version="1.0" encoding="utf-8"?>
<a:theme xmlns:a="http://schemas.openxmlformats.org/drawingml/2006/main" name="Integral">
  <a:themeElements>
    <a:clrScheme name="Integral">
      <a:dk1>
        <a:sysClr lastClr="000000" val="windowText"/>
      </a:dk1>
      <a:lt1>
        <a:sysClr lastClr="FFFFFF" val="window"/>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algn="ctr" blurRad="50800" dir="5400000" dist="12700" rotWithShape="0">
              <a:srgbClr val="000000">
                <a:alpha val="50000"/>
              </a:srgbClr>
            </a:outerShdw>
          </a:effectLst>
        </a:effectStyle>
        <a:effectStyle>
          <a:effectLst>
            <a:outerShdw algn="ctr" blurRad="76200" dir="5400000" dist="25400" rotWithShape="0">
              <a:srgbClr val="000000">
                <a:alpha val="60000"/>
              </a:srgbClr>
            </a:outerShdw>
          </a:effectLst>
          <a:scene3d>
            <a:camera prst="orthographicFront">
              <a:rot lat="0" lon="0" rev="0"/>
            </a:camera>
            <a:lightRig dir="t" rig="fla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algn="tl" flip="none" sx="40000" sy="40000" tx="0" ty="0"/>
        </a:blipFill>
      </a:bgFillStyleLst>
    </a:fmtScheme>
  </a:themeElements>
</a:theme>
</file>

<file path=ppt/theme/theme9.xml><?xml version="1.0" encoding="utf-8"?>
<a:theme xmlns:a="http://schemas.openxmlformats.org/drawingml/2006/main" name="Wisp">
  <a:themeElements>
    <a:clrScheme name="Wisp">
      <a:dk1>
        <a:sysClr lastClr="000000" val="windowText"/>
      </a:dk1>
      <a:lt1>
        <a:sysClr lastClr="FFFFFF" val="window"/>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r="5400000" dist="25400" rotWithShape="0">
              <a:srgbClr val="000000">
                <a:alpha val="25000"/>
              </a:srgbClr>
            </a:outerShdw>
          </a:effectLst>
        </a:effectStyle>
        <a:effectStyle>
          <a:effectLst>
            <a:outerShdw blurRad="50800" dir="5400000" dist="381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 generation from speed breakers</dc:title>
  <dc:creator>Keshav Meena</dc:creator>
  <cp:lastModifiedBy>Keshav Meena</cp:lastModifiedBy>
  <dcterms:created xsi:type="dcterms:W3CDTF">2022-03-27T02:01:57Z</dcterms:created>
  <dcterms:modified xsi:type="dcterms:W3CDTF">2022-03-29T16:37:40Z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6b5a26b65c724dcba3bf62e91e9ae2de</vt:lpwstr>
  </property>
</Properties>
</file>